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4"/>
  </p:sldMasterIdLst>
  <p:notesMasterIdLst>
    <p:notesMasterId r:id="rId23"/>
  </p:notesMasterIdLst>
  <p:sldIdLst>
    <p:sldId id="305" r:id="rId5"/>
    <p:sldId id="262" r:id="rId6"/>
    <p:sldId id="258" r:id="rId7"/>
    <p:sldId id="288" r:id="rId8"/>
    <p:sldId id="264" r:id="rId9"/>
    <p:sldId id="301" r:id="rId10"/>
    <p:sldId id="298" r:id="rId11"/>
    <p:sldId id="302" r:id="rId12"/>
    <p:sldId id="265" r:id="rId13"/>
    <p:sldId id="268" r:id="rId14"/>
    <p:sldId id="290" r:id="rId15"/>
    <p:sldId id="303" r:id="rId16"/>
    <p:sldId id="266" r:id="rId17"/>
    <p:sldId id="267" r:id="rId18"/>
    <p:sldId id="304" r:id="rId19"/>
    <p:sldId id="285" r:id="rId20"/>
    <p:sldId id="292" r:id="rId21"/>
    <p:sldId id="286"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FFFFCC"/>
    <a:srgbClr val="FFFF99"/>
    <a:srgbClr val="B8847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59" autoAdjust="0"/>
    <p:restoredTop sz="92883" autoAdjust="0"/>
  </p:normalViewPr>
  <p:slideViewPr>
    <p:cSldViewPr>
      <p:cViewPr>
        <p:scale>
          <a:sx n="69" d="100"/>
          <a:sy n="69" d="100"/>
        </p:scale>
        <p:origin x="-928" y="4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ine Davey" userId="S::cdavey@hcschool.uk::60bb3e64-9203-40bf-af46-b4b0c2a0f0b8" providerId="AD" clId="Web-{ABDBBA0E-CE95-4527-B469-5DBF71D069A8}"/>
    <pc:docChg chg="modSld">
      <pc:chgData name="Caroline Davey" userId="S::cdavey@hcschool.uk::60bb3e64-9203-40bf-af46-b4b0c2a0f0b8" providerId="AD" clId="Web-{ABDBBA0E-CE95-4527-B469-5DBF71D069A8}" dt="2024-03-19T10:27:04.666" v="1" actId="20577"/>
      <pc:docMkLst>
        <pc:docMk/>
      </pc:docMkLst>
      <pc:sldChg chg="modSp">
        <pc:chgData name="Caroline Davey" userId="S::cdavey@hcschool.uk::60bb3e64-9203-40bf-af46-b4b0c2a0f0b8" providerId="AD" clId="Web-{ABDBBA0E-CE95-4527-B469-5DBF71D069A8}" dt="2024-03-19T10:27:04.666" v="1" actId="20577"/>
        <pc:sldMkLst>
          <pc:docMk/>
          <pc:sldMk cId="3493500893" sldId="264"/>
        </pc:sldMkLst>
        <pc:graphicFrameChg chg="modGraphic">
          <ac:chgData name="Caroline Davey" userId="S::cdavey@hcschool.uk::60bb3e64-9203-40bf-af46-b4b0c2a0f0b8" providerId="AD" clId="Web-{ABDBBA0E-CE95-4527-B469-5DBF71D069A8}" dt="2024-03-19T10:27:04.666" v="1" actId="20577"/>
          <ac:graphicFrameMkLst>
            <pc:docMk/>
            <pc:sldMk cId="3493500893" sldId="264"/>
            <ac:graphicFrameMk id="3" creationId="{00000000-0000-0000-0000-000000000000}"/>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E34CC60-72CE-4197-B410-5D3BD1C5D778}" type="doc">
      <dgm:prSet loTypeId="urn:microsoft.com/office/officeart/2005/8/layout/hList1" loCatId="list" qsTypeId="urn:microsoft.com/office/officeart/2005/8/quickstyle/simple5" qsCatId="simple" csTypeId="urn:microsoft.com/office/officeart/2005/8/colors/colorful1" csCatId="colorful" phldr="1"/>
      <dgm:spPr/>
      <dgm:t>
        <a:bodyPr/>
        <a:lstStyle/>
        <a:p>
          <a:endParaRPr lang="en-GB"/>
        </a:p>
      </dgm:t>
    </dgm:pt>
    <dgm:pt modelId="{82C8B535-2053-4448-BEA6-8185D2F0F9EE}">
      <dgm:prSet phldrT="[Text]"/>
      <dgm:spPr/>
      <dgm:t>
        <a:bodyPr/>
        <a:lstStyle/>
        <a:p>
          <a:r>
            <a:rPr lang="en-GB" dirty="0"/>
            <a:t>Headteacher:</a:t>
          </a:r>
        </a:p>
        <a:p>
          <a:r>
            <a:rPr lang="en-GB" dirty="0"/>
            <a:t>Mrs Rosie Phillips</a:t>
          </a:r>
        </a:p>
      </dgm:t>
    </dgm:pt>
    <dgm:pt modelId="{6B5C34C6-EA84-477A-B6E9-44F5029E6186}" type="parTrans" cxnId="{1AB89DC4-02FC-41DC-ABB1-8629ABE0B7CB}">
      <dgm:prSet/>
      <dgm:spPr/>
      <dgm:t>
        <a:bodyPr/>
        <a:lstStyle/>
        <a:p>
          <a:endParaRPr lang="en-GB"/>
        </a:p>
      </dgm:t>
    </dgm:pt>
    <dgm:pt modelId="{1B14A435-07E7-4342-B4A0-5C4630C5B0B1}" type="sibTrans" cxnId="{1AB89DC4-02FC-41DC-ABB1-8629ABE0B7CB}">
      <dgm:prSet/>
      <dgm:spPr/>
      <dgm:t>
        <a:bodyPr/>
        <a:lstStyle/>
        <a:p>
          <a:endParaRPr lang="en-GB"/>
        </a:p>
      </dgm:t>
    </dgm:pt>
    <dgm:pt modelId="{B870B09F-C149-482B-ADD3-CB33B3187A18}">
      <dgm:prSet phldrT="[Text]"/>
      <dgm:spPr/>
      <dgm:t>
        <a:bodyPr/>
        <a:lstStyle/>
        <a:p>
          <a:r>
            <a:rPr lang="en-GB" dirty="0"/>
            <a:t>Email: </a:t>
          </a:r>
          <a:r>
            <a:rPr lang="en-GB" b="0" dirty="0"/>
            <a:t>office@hcschool.uk</a:t>
          </a:r>
          <a:endParaRPr lang="en-GB" dirty="0"/>
        </a:p>
      </dgm:t>
    </dgm:pt>
    <dgm:pt modelId="{1E99F2BD-7BBC-403E-9429-BF66F036E0A7}" type="parTrans" cxnId="{92CA876E-0CEA-4ECB-A0CD-74192AE36B96}">
      <dgm:prSet/>
      <dgm:spPr/>
      <dgm:t>
        <a:bodyPr/>
        <a:lstStyle/>
        <a:p>
          <a:endParaRPr lang="en-GB"/>
        </a:p>
      </dgm:t>
    </dgm:pt>
    <dgm:pt modelId="{2ED73000-6AE7-4D20-B403-C1D10394F41B}" type="sibTrans" cxnId="{92CA876E-0CEA-4ECB-A0CD-74192AE36B96}">
      <dgm:prSet/>
      <dgm:spPr/>
      <dgm:t>
        <a:bodyPr/>
        <a:lstStyle/>
        <a:p>
          <a:endParaRPr lang="en-GB"/>
        </a:p>
      </dgm:t>
    </dgm:pt>
    <dgm:pt modelId="{15139257-EC23-457C-A615-997273246113}">
      <dgm:prSet phldrT="[Text]"/>
      <dgm:spPr/>
      <dgm:t>
        <a:bodyPr/>
        <a:lstStyle/>
        <a:p>
          <a:r>
            <a:rPr lang="en-GB" dirty="0"/>
            <a:t>SEND Governor:</a:t>
          </a:r>
        </a:p>
        <a:p>
          <a:r>
            <a:rPr lang="en-GB" dirty="0">
              <a:latin typeface="Lucida Sans Unicode"/>
            </a:rPr>
            <a:t>Ms</a:t>
          </a:r>
          <a:r>
            <a:rPr lang="en-GB" dirty="0"/>
            <a:t> Sue Walton</a:t>
          </a:r>
        </a:p>
      </dgm:t>
    </dgm:pt>
    <dgm:pt modelId="{1626C1A9-592E-45A2-B9F1-4A826D5C934E}" type="parTrans" cxnId="{B817DE1B-DEBC-44E6-84AB-A76B775F7830}">
      <dgm:prSet/>
      <dgm:spPr/>
      <dgm:t>
        <a:bodyPr/>
        <a:lstStyle/>
        <a:p>
          <a:endParaRPr lang="en-GB"/>
        </a:p>
      </dgm:t>
    </dgm:pt>
    <dgm:pt modelId="{9CD30176-D994-483B-A482-94BB90B4FB88}" type="sibTrans" cxnId="{B817DE1B-DEBC-44E6-84AB-A76B775F7830}">
      <dgm:prSet/>
      <dgm:spPr/>
      <dgm:t>
        <a:bodyPr/>
        <a:lstStyle/>
        <a:p>
          <a:endParaRPr lang="en-GB"/>
        </a:p>
      </dgm:t>
    </dgm:pt>
    <dgm:pt modelId="{99A2E45C-EE34-4659-BE5E-A4479DFC9EF8}">
      <dgm:prSet phldrT="[Text]"/>
      <dgm:spPr/>
      <dgm:t>
        <a:bodyPr/>
        <a:lstStyle/>
        <a:p>
          <a:r>
            <a:rPr lang="en-GB" dirty="0"/>
            <a:t>Email: </a:t>
          </a:r>
          <a:r>
            <a:rPr lang="en-GB" b="0" dirty="0"/>
            <a:t>office@hcschool.uk</a:t>
          </a:r>
          <a:r>
            <a:rPr lang="en-GB" dirty="0"/>
            <a:t> </a:t>
          </a:r>
        </a:p>
      </dgm:t>
    </dgm:pt>
    <dgm:pt modelId="{9FBDFEFF-2B17-4E73-8CE4-2B7D6CD922E1}" type="parTrans" cxnId="{EF29722D-3365-4AD3-9289-55A9CC11758D}">
      <dgm:prSet/>
      <dgm:spPr/>
      <dgm:t>
        <a:bodyPr/>
        <a:lstStyle/>
        <a:p>
          <a:endParaRPr lang="en-GB"/>
        </a:p>
      </dgm:t>
    </dgm:pt>
    <dgm:pt modelId="{5AE849C9-298F-491D-A3E0-E01F306D3490}" type="sibTrans" cxnId="{EF29722D-3365-4AD3-9289-55A9CC11758D}">
      <dgm:prSet/>
      <dgm:spPr/>
      <dgm:t>
        <a:bodyPr/>
        <a:lstStyle/>
        <a:p>
          <a:endParaRPr lang="en-GB"/>
        </a:p>
      </dgm:t>
    </dgm:pt>
    <dgm:pt modelId="{A7254F76-15D0-4317-A5C0-35E6E6DD5CEF}">
      <dgm:prSet/>
      <dgm:spPr/>
      <dgm:t>
        <a:bodyPr/>
        <a:lstStyle/>
        <a:p>
          <a:r>
            <a:rPr lang="en-GB" dirty="0"/>
            <a:t>Tel:  01494 758368</a:t>
          </a:r>
        </a:p>
      </dgm:t>
    </dgm:pt>
    <dgm:pt modelId="{FFCD1DA4-2D7A-4C69-BB7A-C58057599F4A}" type="parTrans" cxnId="{CFF74718-0FD9-46D2-BA12-28BB81D6EE8B}">
      <dgm:prSet/>
      <dgm:spPr/>
      <dgm:t>
        <a:bodyPr/>
        <a:lstStyle/>
        <a:p>
          <a:endParaRPr lang="en-GB"/>
        </a:p>
      </dgm:t>
    </dgm:pt>
    <dgm:pt modelId="{25E477DE-AD9F-41C4-B74F-6ACB911123F0}" type="sibTrans" cxnId="{CFF74718-0FD9-46D2-BA12-28BB81D6EE8B}">
      <dgm:prSet/>
      <dgm:spPr/>
      <dgm:t>
        <a:bodyPr/>
        <a:lstStyle/>
        <a:p>
          <a:endParaRPr lang="en-GB"/>
        </a:p>
      </dgm:t>
    </dgm:pt>
    <dgm:pt modelId="{6851514A-09F4-4127-A5F2-56EAD67AAF39}">
      <dgm:prSet/>
      <dgm:spPr/>
      <dgm:t>
        <a:bodyPr/>
        <a:lstStyle/>
        <a:p>
          <a:r>
            <a:rPr lang="en-GB" dirty="0"/>
            <a:t>Tel:  01494 758368</a:t>
          </a:r>
        </a:p>
      </dgm:t>
    </dgm:pt>
    <dgm:pt modelId="{4549437B-2C6D-42E8-9C61-13512D4AB770}" type="parTrans" cxnId="{866F8A70-9850-452E-9519-0CCDC3CE7F1F}">
      <dgm:prSet/>
      <dgm:spPr/>
      <dgm:t>
        <a:bodyPr/>
        <a:lstStyle/>
        <a:p>
          <a:endParaRPr lang="en-GB"/>
        </a:p>
      </dgm:t>
    </dgm:pt>
    <dgm:pt modelId="{E1A63520-1C55-48AE-8A71-F9B332735907}" type="sibTrans" cxnId="{866F8A70-9850-452E-9519-0CCDC3CE7F1F}">
      <dgm:prSet/>
      <dgm:spPr/>
      <dgm:t>
        <a:bodyPr/>
        <a:lstStyle/>
        <a:p>
          <a:endParaRPr lang="en-GB"/>
        </a:p>
      </dgm:t>
    </dgm:pt>
    <dgm:pt modelId="{D927DDBC-0963-46D5-92EF-BBF25601B3FC}" type="pres">
      <dgm:prSet presAssocID="{3E34CC60-72CE-4197-B410-5D3BD1C5D778}" presName="Name0" presStyleCnt="0">
        <dgm:presLayoutVars>
          <dgm:dir/>
          <dgm:animLvl val="lvl"/>
          <dgm:resizeHandles val="exact"/>
        </dgm:presLayoutVars>
      </dgm:prSet>
      <dgm:spPr/>
      <dgm:t>
        <a:bodyPr/>
        <a:lstStyle/>
        <a:p>
          <a:endParaRPr lang="en-GB"/>
        </a:p>
      </dgm:t>
    </dgm:pt>
    <dgm:pt modelId="{C7D71FF1-8D77-45C3-A9BB-1070C74137AD}" type="pres">
      <dgm:prSet presAssocID="{82C8B535-2053-4448-BEA6-8185D2F0F9EE}" presName="composite" presStyleCnt="0"/>
      <dgm:spPr/>
    </dgm:pt>
    <dgm:pt modelId="{E70A2AA0-9955-4E2B-937B-152C35FAB501}" type="pres">
      <dgm:prSet presAssocID="{82C8B535-2053-4448-BEA6-8185D2F0F9EE}" presName="parTx" presStyleLbl="alignNode1" presStyleIdx="0" presStyleCnt="2">
        <dgm:presLayoutVars>
          <dgm:chMax val="0"/>
          <dgm:chPref val="0"/>
          <dgm:bulletEnabled val="1"/>
        </dgm:presLayoutVars>
      </dgm:prSet>
      <dgm:spPr/>
      <dgm:t>
        <a:bodyPr/>
        <a:lstStyle/>
        <a:p>
          <a:endParaRPr lang="en-GB"/>
        </a:p>
      </dgm:t>
    </dgm:pt>
    <dgm:pt modelId="{DFEA217E-2140-4ED7-9CA0-5A013E6D367B}" type="pres">
      <dgm:prSet presAssocID="{82C8B535-2053-4448-BEA6-8185D2F0F9EE}" presName="desTx" presStyleLbl="alignAccFollowNode1" presStyleIdx="0" presStyleCnt="2">
        <dgm:presLayoutVars>
          <dgm:bulletEnabled val="1"/>
        </dgm:presLayoutVars>
      </dgm:prSet>
      <dgm:spPr/>
      <dgm:t>
        <a:bodyPr/>
        <a:lstStyle/>
        <a:p>
          <a:endParaRPr lang="en-GB"/>
        </a:p>
      </dgm:t>
    </dgm:pt>
    <dgm:pt modelId="{1BD89627-D81E-429E-AB1F-E8185AF7DD2F}" type="pres">
      <dgm:prSet presAssocID="{1B14A435-07E7-4342-B4A0-5C4630C5B0B1}" presName="space" presStyleCnt="0"/>
      <dgm:spPr/>
    </dgm:pt>
    <dgm:pt modelId="{0DF1C83A-AB02-4E0C-BEC4-AF824BA31515}" type="pres">
      <dgm:prSet presAssocID="{15139257-EC23-457C-A615-997273246113}" presName="composite" presStyleCnt="0"/>
      <dgm:spPr/>
    </dgm:pt>
    <dgm:pt modelId="{39A0B382-89D0-45E1-B90A-2DA4FC3BDA1F}" type="pres">
      <dgm:prSet presAssocID="{15139257-EC23-457C-A615-997273246113}" presName="parTx" presStyleLbl="alignNode1" presStyleIdx="1" presStyleCnt="2">
        <dgm:presLayoutVars>
          <dgm:chMax val="0"/>
          <dgm:chPref val="0"/>
          <dgm:bulletEnabled val="1"/>
        </dgm:presLayoutVars>
      </dgm:prSet>
      <dgm:spPr/>
      <dgm:t>
        <a:bodyPr/>
        <a:lstStyle/>
        <a:p>
          <a:endParaRPr lang="en-GB"/>
        </a:p>
      </dgm:t>
    </dgm:pt>
    <dgm:pt modelId="{E3FC8FB0-644E-4508-B4EB-F0666841F9C8}" type="pres">
      <dgm:prSet presAssocID="{15139257-EC23-457C-A615-997273246113}" presName="desTx" presStyleLbl="alignAccFollowNode1" presStyleIdx="1" presStyleCnt="2">
        <dgm:presLayoutVars>
          <dgm:bulletEnabled val="1"/>
        </dgm:presLayoutVars>
      </dgm:prSet>
      <dgm:spPr/>
      <dgm:t>
        <a:bodyPr/>
        <a:lstStyle/>
        <a:p>
          <a:endParaRPr lang="en-GB"/>
        </a:p>
      </dgm:t>
    </dgm:pt>
  </dgm:ptLst>
  <dgm:cxnLst>
    <dgm:cxn modelId="{4BEB87E7-F46A-4358-8CFF-7BCCD871780C}" type="presOf" srcId="{15139257-EC23-457C-A615-997273246113}" destId="{39A0B382-89D0-45E1-B90A-2DA4FC3BDA1F}" srcOrd="0" destOrd="0" presId="urn:microsoft.com/office/officeart/2005/8/layout/hList1"/>
    <dgm:cxn modelId="{D9E1406B-68FB-4B63-8881-61F8C088D6D5}" type="presOf" srcId="{B870B09F-C149-482B-ADD3-CB33B3187A18}" destId="{DFEA217E-2140-4ED7-9CA0-5A013E6D367B}" srcOrd="0" destOrd="0" presId="urn:microsoft.com/office/officeart/2005/8/layout/hList1"/>
    <dgm:cxn modelId="{EF29722D-3365-4AD3-9289-55A9CC11758D}" srcId="{15139257-EC23-457C-A615-997273246113}" destId="{99A2E45C-EE34-4659-BE5E-A4479DFC9EF8}" srcOrd="0" destOrd="0" parTransId="{9FBDFEFF-2B17-4E73-8CE4-2B7D6CD922E1}" sibTransId="{5AE849C9-298F-491D-A3E0-E01F306D3490}"/>
    <dgm:cxn modelId="{CC5BD23F-B78D-4FD0-8291-7363C19F22B4}" type="presOf" srcId="{99A2E45C-EE34-4659-BE5E-A4479DFC9EF8}" destId="{E3FC8FB0-644E-4508-B4EB-F0666841F9C8}" srcOrd="0" destOrd="0" presId="urn:microsoft.com/office/officeart/2005/8/layout/hList1"/>
    <dgm:cxn modelId="{B817DE1B-DEBC-44E6-84AB-A76B775F7830}" srcId="{3E34CC60-72CE-4197-B410-5D3BD1C5D778}" destId="{15139257-EC23-457C-A615-997273246113}" srcOrd="1" destOrd="0" parTransId="{1626C1A9-592E-45A2-B9F1-4A826D5C934E}" sibTransId="{9CD30176-D994-483B-A482-94BB90B4FB88}"/>
    <dgm:cxn modelId="{00C1232A-F30C-4847-B556-F71911BCB222}" type="presOf" srcId="{3E34CC60-72CE-4197-B410-5D3BD1C5D778}" destId="{D927DDBC-0963-46D5-92EF-BBF25601B3FC}" srcOrd="0" destOrd="0" presId="urn:microsoft.com/office/officeart/2005/8/layout/hList1"/>
    <dgm:cxn modelId="{3FF45639-322B-47AC-9F5C-EB38D8772832}" type="presOf" srcId="{82C8B535-2053-4448-BEA6-8185D2F0F9EE}" destId="{E70A2AA0-9955-4E2B-937B-152C35FAB501}" srcOrd="0" destOrd="0" presId="urn:microsoft.com/office/officeart/2005/8/layout/hList1"/>
    <dgm:cxn modelId="{1AB89DC4-02FC-41DC-ABB1-8629ABE0B7CB}" srcId="{3E34CC60-72CE-4197-B410-5D3BD1C5D778}" destId="{82C8B535-2053-4448-BEA6-8185D2F0F9EE}" srcOrd="0" destOrd="0" parTransId="{6B5C34C6-EA84-477A-B6E9-44F5029E6186}" sibTransId="{1B14A435-07E7-4342-B4A0-5C4630C5B0B1}"/>
    <dgm:cxn modelId="{866F8A70-9850-452E-9519-0CCDC3CE7F1F}" srcId="{15139257-EC23-457C-A615-997273246113}" destId="{6851514A-09F4-4127-A5F2-56EAD67AAF39}" srcOrd="1" destOrd="0" parTransId="{4549437B-2C6D-42E8-9C61-13512D4AB770}" sibTransId="{E1A63520-1C55-48AE-8A71-F9B332735907}"/>
    <dgm:cxn modelId="{BE41EBD1-F236-4325-86A3-62BAA227D02A}" type="presOf" srcId="{A7254F76-15D0-4317-A5C0-35E6E6DD5CEF}" destId="{DFEA217E-2140-4ED7-9CA0-5A013E6D367B}" srcOrd="0" destOrd="1" presId="urn:microsoft.com/office/officeart/2005/8/layout/hList1"/>
    <dgm:cxn modelId="{CFF74718-0FD9-46D2-BA12-28BB81D6EE8B}" srcId="{82C8B535-2053-4448-BEA6-8185D2F0F9EE}" destId="{A7254F76-15D0-4317-A5C0-35E6E6DD5CEF}" srcOrd="1" destOrd="0" parTransId="{FFCD1DA4-2D7A-4C69-BB7A-C58057599F4A}" sibTransId="{25E477DE-AD9F-41C4-B74F-6ACB911123F0}"/>
    <dgm:cxn modelId="{8A93D64D-EF86-4D34-8C37-63C5B4374CAF}" type="presOf" srcId="{6851514A-09F4-4127-A5F2-56EAD67AAF39}" destId="{E3FC8FB0-644E-4508-B4EB-F0666841F9C8}" srcOrd="0" destOrd="1" presId="urn:microsoft.com/office/officeart/2005/8/layout/hList1"/>
    <dgm:cxn modelId="{92CA876E-0CEA-4ECB-A0CD-74192AE36B96}" srcId="{82C8B535-2053-4448-BEA6-8185D2F0F9EE}" destId="{B870B09F-C149-482B-ADD3-CB33B3187A18}" srcOrd="0" destOrd="0" parTransId="{1E99F2BD-7BBC-403E-9429-BF66F036E0A7}" sibTransId="{2ED73000-6AE7-4D20-B403-C1D10394F41B}"/>
    <dgm:cxn modelId="{8C90FA93-1639-41DC-B240-E6FE2CFE11A0}" type="presParOf" srcId="{D927DDBC-0963-46D5-92EF-BBF25601B3FC}" destId="{C7D71FF1-8D77-45C3-A9BB-1070C74137AD}" srcOrd="0" destOrd="0" presId="urn:microsoft.com/office/officeart/2005/8/layout/hList1"/>
    <dgm:cxn modelId="{3FDDCEF7-E5D2-4EAE-8198-734AE8E01B6B}" type="presParOf" srcId="{C7D71FF1-8D77-45C3-A9BB-1070C74137AD}" destId="{E70A2AA0-9955-4E2B-937B-152C35FAB501}" srcOrd="0" destOrd="0" presId="urn:microsoft.com/office/officeart/2005/8/layout/hList1"/>
    <dgm:cxn modelId="{9E1200D3-6EE3-458A-BE5A-233003DE79E4}" type="presParOf" srcId="{C7D71FF1-8D77-45C3-A9BB-1070C74137AD}" destId="{DFEA217E-2140-4ED7-9CA0-5A013E6D367B}" srcOrd="1" destOrd="0" presId="urn:microsoft.com/office/officeart/2005/8/layout/hList1"/>
    <dgm:cxn modelId="{115DBF71-64FD-4EE4-ABB5-CD7848AA9BEA}" type="presParOf" srcId="{D927DDBC-0963-46D5-92EF-BBF25601B3FC}" destId="{1BD89627-D81E-429E-AB1F-E8185AF7DD2F}" srcOrd="1" destOrd="0" presId="urn:microsoft.com/office/officeart/2005/8/layout/hList1"/>
    <dgm:cxn modelId="{F64CDE7F-5121-4328-A54C-6E36AD7D2C85}" type="presParOf" srcId="{D927DDBC-0963-46D5-92EF-BBF25601B3FC}" destId="{0DF1C83A-AB02-4E0C-BEC4-AF824BA31515}" srcOrd="2" destOrd="0" presId="urn:microsoft.com/office/officeart/2005/8/layout/hList1"/>
    <dgm:cxn modelId="{FCDCFBF9-9C85-4D4C-93AC-35EE6E75538A}" type="presParOf" srcId="{0DF1C83A-AB02-4E0C-BEC4-AF824BA31515}" destId="{39A0B382-89D0-45E1-B90A-2DA4FC3BDA1F}" srcOrd="0" destOrd="0" presId="urn:microsoft.com/office/officeart/2005/8/layout/hList1"/>
    <dgm:cxn modelId="{2CE34D3F-D043-4834-BFAB-8910F2A7A5A0}" type="presParOf" srcId="{0DF1C83A-AB02-4E0C-BEC4-AF824BA31515}" destId="{E3FC8FB0-644E-4508-B4EB-F0666841F9C8}" srcOrd="1" destOrd="0" presId="urn:microsoft.com/office/officeart/2005/8/layout/h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D2D2DEE-E7A3-4E2B-BEC9-17EEBAB2937B}" type="doc">
      <dgm:prSet loTypeId="urn:microsoft.com/office/officeart/2008/layout/RadialCluster" loCatId="relationship" qsTypeId="urn:microsoft.com/office/officeart/2005/8/quickstyle/3d1" qsCatId="3D" csTypeId="urn:microsoft.com/office/officeart/2005/8/colors/accent1_2" csCatId="accent1" phldr="1"/>
      <dgm:spPr/>
      <dgm:t>
        <a:bodyPr/>
        <a:lstStyle/>
        <a:p>
          <a:endParaRPr lang="en-GB"/>
        </a:p>
      </dgm:t>
    </dgm:pt>
    <dgm:pt modelId="{6CAE4535-2339-4C85-B342-972FC6AA9BAF}">
      <dgm:prSet phldrT="[Text]"/>
      <dgm:spPr/>
      <dgm:t>
        <a:bodyPr/>
        <a:lstStyle/>
        <a:p>
          <a:r>
            <a:rPr lang="en-GB" dirty="0"/>
            <a:t>Parents</a:t>
          </a:r>
        </a:p>
      </dgm:t>
    </dgm:pt>
    <dgm:pt modelId="{A20C4F0F-4396-47A3-AA32-2B9F5756340B}" type="parTrans" cxnId="{52ECBD41-7258-4821-9A44-890DABE9D7AC}">
      <dgm:prSet/>
      <dgm:spPr/>
      <dgm:t>
        <a:bodyPr/>
        <a:lstStyle/>
        <a:p>
          <a:endParaRPr lang="en-GB"/>
        </a:p>
      </dgm:t>
    </dgm:pt>
    <dgm:pt modelId="{1B640E8E-F265-4AFF-86A4-5EE4F1D18F92}" type="sibTrans" cxnId="{52ECBD41-7258-4821-9A44-890DABE9D7AC}">
      <dgm:prSet/>
      <dgm:spPr/>
      <dgm:t>
        <a:bodyPr/>
        <a:lstStyle/>
        <a:p>
          <a:endParaRPr lang="en-GB"/>
        </a:p>
      </dgm:t>
    </dgm:pt>
    <dgm:pt modelId="{DDA195AB-76B4-4A86-9E6B-86311322048C}">
      <dgm:prSet phldrT="[Text]" custT="1"/>
      <dgm:spPr/>
      <dgm:t>
        <a:bodyPr/>
        <a:lstStyle/>
        <a:p>
          <a:r>
            <a:rPr lang="en-GB" sz="1600" dirty="0"/>
            <a:t>Regular SEND review meetings</a:t>
          </a:r>
        </a:p>
      </dgm:t>
    </dgm:pt>
    <dgm:pt modelId="{C65700BC-B65E-4D52-91F6-DCB221E27806}" type="parTrans" cxnId="{EBBF47D2-74FA-4C47-A509-E76991541827}">
      <dgm:prSet/>
      <dgm:spPr/>
      <dgm:t>
        <a:bodyPr/>
        <a:lstStyle/>
        <a:p>
          <a:endParaRPr lang="en-GB"/>
        </a:p>
      </dgm:t>
    </dgm:pt>
    <dgm:pt modelId="{9DE98B44-796F-4125-91CE-D102335D1091}" type="sibTrans" cxnId="{EBBF47D2-74FA-4C47-A509-E76991541827}">
      <dgm:prSet/>
      <dgm:spPr/>
      <dgm:t>
        <a:bodyPr/>
        <a:lstStyle/>
        <a:p>
          <a:endParaRPr lang="en-GB"/>
        </a:p>
      </dgm:t>
    </dgm:pt>
    <dgm:pt modelId="{747BDFB2-EDE2-4BC8-BFF8-CC486A77AF73}">
      <dgm:prSet phldrT="[Text]" custT="1"/>
      <dgm:spPr/>
      <dgm:t>
        <a:bodyPr/>
        <a:lstStyle/>
        <a:p>
          <a:r>
            <a:rPr lang="en-GB" sz="1600" dirty="0"/>
            <a:t>Informal meetings</a:t>
          </a:r>
        </a:p>
      </dgm:t>
    </dgm:pt>
    <dgm:pt modelId="{65D40F14-427D-4EB7-9371-4C6904043E05}" type="parTrans" cxnId="{FC68C18E-B6C1-40DC-848F-7425A2943203}">
      <dgm:prSet/>
      <dgm:spPr/>
      <dgm:t>
        <a:bodyPr/>
        <a:lstStyle/>
        <a:p>
          <a:endParaRPr lang="en-GB"/>
        </a:p>
      </dgm:t>
    </dgm:pt>
    <dgm:pt modelId="{52C6B6B7-BE4F-4697-A3F5-90F85D9B60DC}" type="sibTrans" cxnId="{FC68C18E-B6C1-40DC-848F-7425A2943203}">
      <dgm:prSet/>
      <dgm:spPr/>
      <dgm:t>
        <a:bodyPr/>
        <a:lstStyle/>
        <a:p>
          <a:endParaRPr lang="en-GB"/>
        </a:p>
      </dgm:t>
    </dgm:pt>
    <dgm:pt modelId="{F80A2F0F-E091-4A63-9DD3-587C4AE5F9CF}">
      <dgm:prSet phldrT="[Text]" custT="1"/>
      <dgm:spPr/>
      <dgm:t>
        <a:bodyPr/>
        <a:lstStyle/>
        <a:p>
          <a:r>
            <a:rPr lang="en-GB" sz="1600" dirty="0" smtClean="0"/>
            <a:t>Discussions/ Assessments with external agencies (e.g. speech and language, CAMHS)</a:t>
          </a:r>
          <a:endParaRPr lang="en-GB" sz="1600" dirty="0"/>
        </a:p>
      </dgm:t>
    </dgm:pt>
    <dgm:pt modelId="{159EB2EE-278C-4FD4-8CA5-DE76C5E52EA0}" type="parTrans" cxnId="{E9FFB727-A17E-45C1-8299-B1FD9656F526}">
      <dgm:prSet/>
      <dgm:spPr/>
      <dgm:t>
        <a:bodyPr/>
        <a:lstStyle/>
        <a:p>
          <a:endParaRPr lang="en-GB"/>
        </a:p>
      </dgm:t>
    </dgm:pt>
    <dgm:pt modelId="{C33A5CA4-B4AF-4CF3-BC56-BC1EAC5E2CB1}" type="sibTrans" cxnId="{E9FFB727-A17E-45C1-8299-B1FD9656F526}">
      <dgm:prSet/>
      <dgm:spPr/>
      <dgm:t>
        <a:bodyPr/>
        <a:lstStyle/>
        <a:p>
          <a:endParaRPr lang="en-GB"/>
        </a:p>
      </dgm:t>
    </dgm:pt>
    <dgm:pt modelId="{C5FAD819-8989-48C1-B62E-44DFDD8ECCCA}">
      <dgm:prSet/>
      <dgm:spPr/>
      <dgm:t>
        <a:bodyPr/>
        <a:lstStyle/>
        <a:p>
          <a:r>
            <a:rPr lang="en-GB" dirty="0"/>
            <a:t>Open door</a:t>
          </a:r>
        </a:p>
      </dgm:t>
    </dgm:pt>
    <dgm:pt modelId="{DF2F40EB-8599-41D9-9CAB-B7D91C064AAE}" type="parTrans" cxnId="{08524395-35E5-4B4B-8E69-EAB28D189569}">
      <dgm:prSet/>
      <dgm:spPr/>
      <dgm:t>
        <a:bodyPr/>
        <a:lstStyle/>
        <a:p>
          <a:endParaRPr lang="en-GB"/>
        </a:p>
      </dgm:t>
    </dgm:pt>
    <dgm:pt modelId="{889EC157-B3AB-4641-957A-C636AEDB0963}" type="sibTrans" cxnId="{08524395-35E5-4B4B-8E69-EAB28D189569}">
      <dgm:prSet/>
      <dgm:spPr/>
      <dgm:t>
        <a:bodyPr/>
        <a:lstStyle/>
        <a:p>
          <a:endParaRPr lang="en-GB"/>
        </a:p>
      </dgm:t>
    </dgm:pt>
    <dgm:pt modelId="{B5BACDC0-4C58-4FF7-9068-172BCC522107}" type="pres">
      <dgm:prSet presAssocID="{FD2D2DEE-E7A3-4E2B-BEC9-17EEBAB2937B}" presName="Name0" presStyleCnt="0">
        <dgm:presLayoutVars>
          <dgm:chMax val="1"/>
          <dgm:chPref val="1"/>
          <dgm:dir/>
          <dgm:animOne val="branch"/>
          <dgm:animLvl val="lvl"/>
        </dgm:presLayoutVars>
      </dgm:prSet>
      <dgm:spPr/>
      <dgm:t>
        <a:bodyPr/>
        <a:lstStyle/>
        <a:p>
          <a:endParaRPr lang="en-GB"/>
        </a:p>
      </dgm:t>
    </dgm:pt>
    <dgm:pt modelId="{493CD9BC-BBDC-4BFA-9E05-76DBC9F87CA8}" type="pres">
      <dgm:prSet presAssocID="{6CAE4535-2339-4C85-B342-972FC6AA9BAF}" presName="singleCycle" presStyleCnt="0"/>
      <dgm:spPr/>
    </dgm:pt>
    <dgm:pt modelId="{1AC4B1E5-8AD7-4C3D-AB34-79ECBACD2316}" type="pres">
      <dgm:prSet presAssocID="{6CAE4535-2339-4C85-B342-972FC6AA9BAF}" presName="singleCenter" presStyleLbl="node1" presStyleIdx="0" presStyleCnt="5" custScaleX="83336" custScaleY="64103" custLinFactNeighborX="984" custLinFactNeighborY="1126">
        <dgm:presLayoutVars>
          <dgm:chMax val="7"/>
          <dgm:chPref val="7"/>
        </dgm:presLayoutVars>
      </dgm:prSet>
      <dgm:spPr/>
      <dgm:t>
        <a:bodyPr/>
        <a:lstStyle/>
        <a:p>
          <a:endParaRPr lang="en-GB"/>
        </a:p>
      </dgm:t>
    </dgm:pt>
    <dgm:pt modelId="{08F47969-F753-4BF6-9988-BCA4222DF9CD}" type="pres">
      <dgm:prSet presAssocID="{C65700BC-B65E-4D52-91F6-DCB221E27806}" presName="Name56" presStyleLbl="parChTrans1D2" presStyleIdx="0" presStyleCnt="4"/>
      <dgm:spPr/>
      <dgm:t>
        <a:bodyPr/>
        <a:lstStyle/>
        <a:p>
          <a:endParaRPr lang="en-GB"/>
        </a:p>
      </dgm:t>
    </dgm:pt>
    <dgm:pt modelId="{373B76E6-878E-4417-ACD3-227B62C09341}" type="pres">
      <dgm:prSet presAssocID="{DDA195AB-76B4-4A86-9E6B-86311322048C}" presName="text0" presStyleLbl="node1" presStyleIdx="1" presStyleCnt="5" custScaleX="276646" custScaleY="132799" custRadScaleRad="110952" custRadScaleInc="0">
        <dgm:presLayoutVars>
          <dgm:bulletEnabled val="1"/>
        </dgm:presLayoutVars>
      </dgm:prSet>
      <dgm:spPr/>
      <dgm:t>
        <a:bodyPr/>
        <a:lstStyle/>
        <a:p>
          <a:endParaRPr lang="en-GB"/>
        </a:p>
      </dgm:t>
    </dgm:pt>
    <dgm:pt modelId="{1468FCD9-233C-4756-8C3D-2B43B6CAEAFE}" type="pres">
      <dgm:prSet presAssocID="{65D40F14-427D-4EB7-9371-4C6904043E05}" presName="Name56" presStyleLbl="parChTrans1D2" presStyleIdx="1" presStyleCnt="4"/>
      <dgm:spPr/>
      <dgm:t>
        <a:bodyPr/>
        <a:lstStyle/>
        <a:p>
          <a:endParaRPr lang="en-GB"/>
        </a:p>
      </dgm:t>
    </dgm:pt>
    <dgm:pt modelId="{29E5C809-CC5C-4E68-96BA-F817275AA422}" type="pres">
      <dgm:prSet presAssocID="{747BDFB2-EDE2-4BC8-BFF8-CC486A77AF73}" presName="text0" presStyleLbl="node1" presStyleIdx="2" presStyleCnt="5" custScaleX="169743" custScaleY="118905" custRadScaleRad="101059" custRadScaleInc="3894">
        <dgm:presLayoutVars>
          <dgm:bulletEnabled val="1"/>
        </dgm:presLayoutVars>
      </dgm:prSet>
      <dgm:spPr/>
      <dgm:t>
        <a:bodyPr/>
        <a:lstStyle/>
        <a:p>
          <a:endParaRPr lang="en-GB"/>
        </a:p>
      </dgm:t>
    </dgm:pt>
    <dgm:pt modelId="{B4E7542D-35AD-44E5-A19B-62500FFFCF09}" type="pres">
      <dgm:prSet presAssocID="{159EB2EE-278C-4FD4-8CA5-DE76C5E52EA0}" presName="Name56" presStyleLbl="parChTrans1D2" presStyleIdx="2" presStyleCnt="4"/>
      <dgm:spPr/>
      <dgm:t>
        <a:bodyPr/>
        <a:lstStyle/>
        <a:p>
          <a:endParaRPr lang="en-GB"/>
        </a:p>
      </dgm:t>
    </dgm:pt>
    <dgm:pt modelId="{1D9480CF-003F-4CBF-B2EF-1D8AA8296E07}" type="pres">
      <dgm:prSet presAssocID="{F80A2F0F-E091-4A63-9DD3-587C4AE5F9CF}" presName="text0" presStyleLbl="node1" presStyleIdx="3" presStyleCnt="5" custScaleX="480879" custScaleY="118554" custRadScaleRad="98170" custRadScaleInc="-3111">
        <dgm:presLayoutVars>
          <dgm:bulletEnabled val="1"/>
        </dgm:presLayoutVars>
      </dgm:prSet>
      <dgm:spPr/>
      <dgm:t>
        <a:bodyPr/>
        <a:lstStyle/>
        <a:p>
          <a:endParaRPr lang="en-GB"/>
        </a:p>
      </dgm:t>
    </dgm:pt>
    <dgm:pt modelId="{A841616C-D249-493A-B448-053F44853D78}" type="pres">
      <dgm:prSet presAssocID="{DF2F40EB-8599-41D9-9CAB-B7D91C064AAE}" presName="Name56" presStyleLbl="parChTrans1D2" presStyleIdx="3" presStyleCnt="4"/>
      <dgm:spPr/>
      <dgm:t>
        <a:bodyPr/>
        <a:lstStyle/>
        <a:p>
          <a:endParaRPr lang="en-GB"/>
        </a:p>
      </dgm:t>
    </dgm:pt>
    <dgm:pt modelId="{B8571B66-68E3-4962-89F4-F783FE56CDD1}" type="pres">
      <dgm:prSet presAssocID="{C5FAD819-8989-48C1-B62E-44DFDD8ECCCA}" presName="text0" presStyleLbl="node1" presStyleIdx="4" presStyleCnt="5">
        <dgm:presLayoutVars>
          <dgm:bulletEnabled val="1"/>
        </dgm:presLayoutVars>
      </dgm:prSet>
      <dgm:spPr/>
      <dgm:t>
        <a:bodyPr/>
        <a:lstStyle/>
        <a:p>
          <a:endParaRPr lang="en-GB"/>
        </a:p>
      </dgm:t>
    </dgm:pt>
  </dgm:ptLst>
  <dgm:cxnLst>
    <dgm:cxn modelId="{52AE92FD-AB71-48A3-8519-08EB8C2C79E1}" type="presOf" srcId="{65D40F14-427D-4EB7-9371-4C6904043E05}" destId="{1468FCD9-233C-4756-8C3D-2B43B6CAEAFE}" srcOrd="0" destOrd="0" presId="urn:microsoft.com/office/officeart/2008/layout/RadialCluster"/>
    <dgm:cxn modelId="{04B7A0B5-3199-4244-B355-A69C013D377D}" type="presOf" srcId="{159EB2EE-278C-4FD4-8CA5-DE76C5E52EA0}" destId="{B4E7542D-35AD-44E5-A19B-62500FFFCF09}" srcOrd="0" destOrd="0" presId="urn:microsoft.com/office/officeart/2008/layout/RadialCluster"/>
    <dgm:cxn modelId="{FC68C18E-B6C1-40DC-848F-7425A2943203}" srcId="{6CAE4535-2339-4C85-B342-972FC6AA9BAF}" destId="{747BDFB2-EDE2-4BC8-BFF8-CC486A77AF73}" srcOrd="1" destOrd="0" parTransId="{65D40F14-427D-4EB7-9371-4C6904043E05}" sibTransId="{52C6B6B7-BE4F-4697-A3F5-90F85D9B60DC}"/>
    <dgm:cxn modelId="{AEC7749D-DCEF-44D2-A2D6-C91962598B4B}" type="presOf" srcId="{6CAE4535-2339-4C85-B342-972FC6AA9BAF}" destId="{1AC4B1E5-8AD7-4C3D-AB34-79ECBACD2316}" srcOrd="0" destOrd="0" presId="urn:microsoft.com/office/officeart/2008/layout/RadialCluster"/>
    <dgm:cxn modelId="{E61CA9C0-4010-4ECA-A448-166E411FD5D5}" type="presOf" srcId="{FD2D2DEE-E7A3-4E2B-BEC9-17EEBAB2937B}" destId="{B5BACDC0-4C58-4FF7-9068-172BCC522107}" srcOrd="0" destOrd="0" presId="urn:microsoft.com/office/officeart/2008/layout/RadialCluster"/>
    <dgm:cxn modelId="{52ECBD41-7258-4821-9A44-890DABE9D7AC}" srcId="{FD2D2DEE-E7A3-4E2B-BEC9-17EEBAB2937B}" destId="{6CAE4535-2339-4C85-B342-972FC6AA9BAF}" srcOrd="0" destOrd="0" parTransId="{A20C4F0F-4396-47A3-AA32-2B9F5756340B}" sibTransId="{1B640E8E-F265-4AFF-86A4-5EE4F1D18F92}"/>
    <dgm:cxn modelId="{08524395-35E5-4B4B-8E69-EAB28D189569}" srcId="{6CAE4535-2339-4C85-B342-972FC6AA9BAF}" destId="{C5FAD819-8989-48C1-B62E-44DFDD8ECCCA}" srcOrd="3" destOrd="0" parTransId="{DF2F40EB-8599-41D9-9CAB-B7D91C064AAE}" sibTransId="{889EC157-B3AB-4641-957A-C636AEDB0963}"/>
    <dgm:cxn modelId="{8912F8A9-4148-423D-84B5-50AAF5B5E613}" type="presOf" srcId="{DDA195AB-76B4-4A86-9E6B-86311322048C}" destId="{373B76E6-878E-4417-ACD3-227B62C09341}" srcOrd="0" destOrd="0" presId="urn:microsoft.com/office/officeart/2008/layout/RadialCluster"/>
    <dgm:cxn modelId="{EBBF47D2-74FA-4C47-A509-E76991541827}" srcId="{6CAE4535-2339-4C85-B342-972FC6AA9BAF}" destId="{DDA195AB-76B4-4A86-9E6B-86311322048C}" srcOrd="0" destOrd="0" parTransId="{C65700BC-B65E-4D52-91F6-DCB221E27806}" sibTransId="{9DE98B44-796F-4125-91CE-D102335D1091}"/>
    <dgm:cxn modelId="{53825CB8-7A11-4D2F-9C41-8CFEE6F8E403}" type="presOf" srcId="{747BDFB2-EDE2-4BC8-BFF8-CC486A77AF73}" destId="{29E5C809-CC5C-4E68-96BA-F817275AA422}" srcOrd="0" destOrd="0" presId="urn:microsoft.com/office/officeart/2008/layout/RadialCluster"/>
    <dgm:cxn modelId="{613BFBA8-74A8-40D6-8AC1-CEB163783389}" type="presOf" srcId="{C5FAD819-8989-48C1-B62E-44DFDD8ECCCA}" destId="{B8571B66-68E3-4962-89F4-F783FE56CDD1}" srcOrd="0" destOrd="0" presId="urn:microsoft.com/office/officeart/2008/layout/RadialCluster"/>
    <dgm:cxn modelId="{E9FFB727-A17E-45C1-8299-B1FD9656F526}" srcId="{6CAE4535-2339-4C85-B342-972FC6AA9BAF}" destId="{F80A2F0F-E091-4A63-9DD3-587C4AE5F9CF}" srcOrd="2" destOrd="0" parTransId="{159EB2EE-278C-4FD4-8CA5-DE76C5E52EA0}" sibTransId="{C33A5CA4-B4AF-4CF3-BC56-BC1EAC5E2CB1}"/>
    <dgm:cxn modelId="{3038D3E5-9361-4920-BC54-6FB533517B88}" type="presOf" srcId="{C65700BC-B65E-4D52-91F6-DCB221E27806}" destId="{08F47969-F753-4BF6-9988-BCA4222DF9CD}" srcOrd="0" destOrd="0" presId="urn:microsoft.com/office/officeart/2008/layout/RadialCluster"/>
    <dgm:cxn modelId="{8E3677D3-B1A4-4AA5-ACEF-CC0D27C7AFE5}" type="presOf" srcId="{F80A2F0F-E091-4A63-9DD3-587C4AE5F9CF}" destId="{1D9480CF-003F-4CBF-B2EF-1D8AA8296E07}" srcOrd="0" destOrd="0" presId="urn:microsoft.com/office/officeart/2008/layout/RadialCluster"/>
    <dgm:cxn modelId="{97E7B658-E4C7-4ADF-A7AC-83D11B7C069C}" type="presOf" srcId="{DF2F40EB-8599-41D9-9CAB-B7D91C064AAE}" destId="{A841616C-D249-493A-B448-053F44853D78}" srcOrd="0" destOrd="0" presId="urn:microsoft.com/office/officeart/2008/layout/RadialCluster"/>
    <dgm:cxn modelId="{64ECBA56-A4C2-4642-B77E-3781A2EB8D67}" type="presParOf" srcId="{B5BACDC0-4C58-4FF7-9068-172BCC522107}" destId="{493CD9BC-BBDC-4BFA-9E05-76DBC9F87CA8}" srcOrd="0" destOrd="0" presId="urn:microsoft.com/office/officeart/2008/layout/RadialCluster"/>
    <dgm:cxn modelId="{AD4BBE21-54CC-452D-AF61-D9B023CE00E5}" type="presParOf" srcId="{493CD9BC-BBDC-4BFA-9E05-76DBC9F87CA8}" destId="{1AC4B1E5-8AD7-4C3D-AB34-79ECBACD2316}" srcOrd="0" destOrd="0" presId="urn:microsoft.com/office/officeart/2008/layout/RadialCluster"/>
    <dgm:cxn modelId="{D7217B65-8C04-4D84-BDD9-55E3053A2FE5}" type="presParOf" srcId="{493CD9BC-BBDC-4BFA-9E05-76DBC9F87CA8}" destId="{08F47969-F753-4BF6-9988-BCA4222DF9CD}" srcOrd="1" destOrd="0" presId="urn:microsoft.com/office/officeart/2008/layout/RadialCluster"/>
    <dgm:cxn modelId="{26646FD8-071A-4555-8A0F-62C09F456C66}" type="presParOf" srcId="{493CD9BC-BBDC-4BFA-9E05-76DBC9F87CA8}" destId="{373B76E6-878E-4417-ACD3-227B62C09341}" srcOrd="2" destOrd="0" presId="urn:microsoft.com/office/officeart/2008/layout/RadialCluster"/>
    <dgm:cxn modelId="{4156842D-966B-4A5F-A941-BC5EFDF68CE6}" type="presParOf" srcId="{493CD9BC-BBDC-4BFA-9E05-76DBC9F87CA8}" destId="{1468FCD9-233C-4756-8C3D-2B43B6CAEAFE}" srcOrd="3" destOrd="0" presId="urn:microsoft.com/office/officeart/2008/layout/RadialCluster"/>
    <dgm:cxn modelId="{7DA061C6-7856-45AD-9CCB-6458BA23DCAF}" type="presParOf" srcId="{493CD9BC-BBDC-4BFA-9E05-76DBC9F87CA8}" destId="{29E5C809-CC5C-4E68-96BA-F817275AA422}" srcOrd="4" destOrd="0" presId="urn:microsoft.com/office/officeart/2008/layout/RadialCluster"/>
    <dgm:cxn modelId="{61FDE3E2-9531-45A7-9074-A5FC4EADAC70}" type="presParOf" srcId="{493CD9BC-BBDC-4BFA-9E05-76DBC9F87CA8}" destId="{B4E7542D-35AD-44E5-A19B-62500FFFCF09}" srcOrd="5" destOrd="0" presId="urn:microsoft.com/office/officeart/2008/layout/RadialCluster"/>
    <dgm:cxn modelId="{D94CE8F5-133C-468F-900B-AFE7C0FF0C07}" type="presParOf" srcId="{493CD9BC-BBDC-4BFA-9E05-76DBC9F87CA8}" destId="{1D9480CF-003F-4CBF-B2EF-1D8AA8296E07}" srcOrd="6" destOrd="0" presId="urn:microsoft.com/office/officeart/2008/layout/RadialCluster"/>
    <dgm:cxn modelId="{32E6ECD2-A178-4DE9-B2D6-39950DAE14AD}" type="presParOf" srcId="{493CD9BC-BBDC-4BFA-9E05-76DBC9F87CA8}" destId="{A841616C-D249-493A-B448-053F44853D78}" srcOrd="7" destOrd="0" presId="urn:microsoft.com/office/officeart/2008/layout/RadialCluster"/>
    <dgm:cxn modelId="{9B64BEB8-7EB2-4779-9E6A-79C01D28BB57}" type="presParOf" srcId="{493CD9BC-BBDC-4BFA-9E05-76DBC9F87CA8}" destId="{B8571B66-68E3-4962-89F4-F783FE56CDD1}" srcOrd="8"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D2D2DEE-E7A3-4E2B-BEC9-17EEBAB2937B}" type="doc">
      <dgm:prSet loTypeId="urn:microsoft.com/office/officeart/2008/layout/RadialCluster" loCatId="relationship" qsTypeId="urn:microsoft.com/office/officeart/2005/8/quickstyle/3d1" qsCatId="3D" csTypeId="urn:microsoft.com/office/officeart/2005/8/colors/colorful3" csCatId="colorful" phldr="1"/>
      <dgm:spPr/>
      <dgm:t>
        <a:bodyPr/>
        <a:lstStyle/>
        <a:p>
          <a:endParaRPr lang="en-GB"/>
        </a:p>
      </dgm:t>
    </dgm:pt>
    <dgm:pt modelId="{6CAE4535-2339-4C85-B342-972FC6AA9BAF}">
      <dgm:prSet phldrT="[Text]"/>
      <dgm:spPr/>
      <dgm:t>
        <a:bodyPr/>
        <a:lstStyle/>
        <a:p>
          <a:r>
            <a:rPr lang="en-GB" dirty="0"/>
            <a:t>Young People</a:t>
          </a:r>
        </a:p>
      </dgm:t>
    </dgm:pt>
    <dgm:pt modelId="{A20C4F0F-4396-47A3-AA32-2B9F5756340B}" type="parTrans" cxnId="{52ECBD41-7258-4821-9A44-890DABE9D7AC}">
      <dgm:prSet/>
      <dgm:spPr/>
      <dgm:t>
        <a:bodyPr/>
        <a:lstStyle/>
        <a:p>
          <a:endParaRPr lang="en-GB"/>
        </a:p>
      </dgm:t>
    </dgm:pt>
    <dgm:pt modelId="{1B640E8E-F265-4AFF-86A4-5EE4F1D18F92}" type="sibTrans" cxnId="{52ECBD41-7258-4821-9A44-890DABE9D7AC}">
      <dgm:prSet/>
      <dgm:spPr/>
      <dgm:t>
        <a:bodyPr/>
        <a:lstStyle/>
        <a:p>
          <a:endParaRPr lang="en-GB"/>
        </a:p>
      </dgm:t>
    </dgm:pt>
    <dgm:pt modelId="{DDA195AB-76B4-4A86-9E6B-86311322048C}">
      <dgm:prSet phldrT="[Text]" custT="1"/>
      <dgm:spPr/>
      <dgm:t>
        <a:bodyPr/>
        <a:lstStyle/>
        <a:p>
          <a:r>
            <a:rPr lang="en-GB" sz="1600" dirty="0"/>
            <a:t>Active involvement in target setting and review meetings</a:t>
          </a:r>
        </a:p>
      </dgm:t>
    </dgm:pt>
    <dgm:pt modelId="{C65700BC-B65E-4D52-91F6-DCB221E27806}" type="parTrans" cxnId="{EBBF47D2-74FA-4C47-A509-E76991541827}">
      <dgm:prSet/>
      <dgm:spPr/>
      <dgm:t>
        <a:bodyPr/>
        <a:lstStyle/>
        <a:p>
          <a:endParaRPr lang="en-GB"/>
        </a:p>
      </dgm:t>
    </dgm:pt>
    <dgm:pt modelId="{9DE98B44-796F-4125-91CE-D102335D1091}" type="sibTrans" cxnId="{EBBF47D2-74FA-4C47-A509-E76991541827}">
      <dgm:prSet/>
      <dgm:spPr/>
      <dgm:t>
        <a:bodyPr/>
        <a:lstStyle/>
        <a:p>
          <a:endParaRPr lang="en-GB"/>
        </a:p>
      </dgm:t>
    </dgm:pt>
    <dgm:pt modelId="{F80A2F0F-E091-4A63-9DD3-587C4AE5F9CF}">
      <dgm:prSet phldrT="[Text]" custT="1"/>
      <dgm:spPr/>
      <dgm:t>
        <a:bodyPr/>
        <a:lstStyle/>
        <a:p>
          <a:r>
            <a:rPr lang="en-GB" sz="1600" dirty="0"/>
            <a:t>Person-centred approach</a:t>
          </a:r>
        </a:p>
      </dgm:t>
    </dgm:pt>
    <dgm:pt modelId="{159EB2EE-278C-4FD4-8CA5-DE76C5E52EA0}" type="parTrans" cxnId="{E9FFB727-A17E-45C1-8299-B1FD9656F526}">
      <dgm:prSet/>
      <dgm:spPr/>
      <dgm:t>
        <a:bodyPr/>
        <a:lstStyle/>
        <a:p>
          <a:endParaRPr lang="en-GB"/>
        </a:p>
      </dgm:t>
    </dgm:pt>
    <dgm:pt modelId="{C33A5CA4-B4AF-4CF3-BC56-BC1EAC5E2CB1}" type="sibTrans" cxnId="{E9FFB727-A17E-45C1-8299-B1FD9656F526}">
      <dgm:prSet/>
      <dgm:spPr/>
      <dgm:t>
        <a:bodyPr/>
        <a:lstStyle/>
        <a:p>
          <a:endParaRPr lang="en-GB"/>
        </a:p>
      </dgm:t>
    </dgm:pt>
    <dgm:pt modelId="{326075E8-D3C0-4571-AC72-054DA08A67B5}">
      <dgm:prSet phldrT="[Text]" custT="1"/>
      <dgm:spPr/>
      <dgm:t>
        <a:bodyPr/>
        <a:lstStyle/>
        <a:p>
          <a:r>
            <a:rPr lang="en-GB" sz="1600" dirty="0"/>
            <a:t>Regular and informal discussions with staff and peers</a:t>
          </a:r>
        </a:p>
      </dgm:t>
    </dgm:pt>
    <dgm:pt modelId="{CD874573-880D-40D8-8505-C546865532F2}" type="parTrans" cxnId="{C56D62BA-6726-4540-B207-E66C297F5884}">
      <dgm:prSet/>
      <dgm:spPr/>
      <dgm:t>
        <a:bodyPr/>
        <a:lstStyle/>
        <a:p>
          <a:endParaRPr lang="en-GB"/>
        </a:p>
      </dgm:t>
    </dgm:pt>
    <dgm:pt modelId="{093834C1-18D4-4A15-A3C3-6AD6A3C80AC7}" type="sibTrans" cxnId="{C56D62BA-6726-4540-B207-E66C297F5884}">
      <dgm:prSet/>
      <dgm:spPr/>
      <dgm:t>
        <a:bodyPr/>
        <a:lstStyle/>
        <a:p>
          <a:endParaRPr lang="en-GB"/>
        </a:p>
      </dgm:t>
    </dgm:pt>
    <dgm:pt modelId="{D54B6C3C-4DDE-4CF2-90E0-80DBC8963DAC}">
      <dgm:prSet custT="1"/>
      <dgm:spPr/>
      <dgm:t>
        <a:bodyPr/>
        <a:lstStyle/>
        <a:p>
          <a:r>
            <a:rPr lang="en-GB" sz="1600" dirty="0"/>
            <a:t>Open door</a:t>
          </a:r>
        </a:p>
      </dgm:t>
    </dgm:pt>
    <dgm:pt modelId="{33618291-0D7B-4748-908C-88D7670A55C7}" type="parTrans" cxnId="{EE88AC22-AAA9-4B9E-B0B3-56D50076D465}">
      <dgm:prSet/>
      <dgm:spPr/>
      <dgm:t>
        <a:bodyPr/>
        <a:lstStyle/>
        <a:p>
          <a:endParaRPr lang="en-GB"/>
        </a:p>
      </dgm:t>
    </dgm:pt>
    <dgm:pt modelId="{0C40A830-149E-44AE-8F7C-D1997B2F9E0C}" type="sibTrans" cxnId="{EE88AC22-AAA9-4B9E-B0B3-56D50076D465}">
      <dgm:prSet/>
      <dgm:spPr/>
      <dgm:t>
        <a:bodyPr/>
        <a:lstStyle/>
        <a:p>
          <a:endParaRPr lang="en-GB"/>
        </a:p>
      </dgm:t>
    </dgm:pt>
    <dgm:pt modelId="{693A78F6-D0E4-4377-A329-7E5829C68A17}" type="pres">
      <dgm:prSet presAssocID="{FD2D2DEE-E7A3-4E2B-BEC9-17EEBAB2937B}" presName="Name0" presStyleCnt="0">
        <dgm:presLayoutVars>
          <dgm:chMax val="1"/>
          <dgm:chPref val="1"/>
          <dgm:dir/>
          <dgm:animOne val="branch"/>
          <dgm:animLvl val="lvl"/>
        </dgm:presLayoutVars>
      </dgm:prSet>
      <dgm:spPr/>
      <dgm:t>
        <a:bodyPr/>
        <a:lstStyle/>
        <a:p>
          <a:endParaRPr lang="en-GB"/>
        </a:p>
      </dgm:t>
    </dgm:pt>
    <dgm:pt modelId="{6FD192B4-B114-4672-AC4B-FE816114F075}" type="pres">
      <dgm:prSet presAssocID="{6CAE4535-2339-4C85-B342-972FC6AA9BAF}" presName="singleCycle" presStyleCnt="0"/>
      <dgm:spPr/>
    </dgm:pt>
    <dgm:pt modelId="{5E318065-5E7D-4590-A866-88E2FAD171B3}" type="pres">
      <dgm:prSet presAssocID="{6CAE4535-2339-4C85-B342-972FC6AA9BAF}" presName="singleCenter" presStyleLbl="node1" presStyleIdx="0" presStyleCnt="5" custScaleX="79290" custScaleY="36663" custLinFactNeighborX="1872" custLinFactNeighborY="-1569">
        <dgm:presLayoutVars>
          <dgm:chMax val="7"/>
          <dgm:chPref val="7"/>
        </dgm:presLayoutVars>
      </dgm:prSet>
      <dgm:spPr/>
      <dgm:t>
        <a:bodyPr/>
        <a:lstStyle/>
        <a:p>
          <a:endParaRPr lang="en-GB"/>
        </a:p>
      </dgm:t>
    </dgm:pt>
    <dgm:pt modelId="{010D713A-15CA-42D9-AACE-CC4E2B1311E7}" type="pres">
      <dgm:prSet presAssocID="{C65700BC-B65E-4D52-91F6-DCB221E27806}" presName="Name56" presStyleLbl="parChTrans1D2" presStyleIdx="0" presStyleCnt="4"/>
      <dgm:spPr/>
      <dgm:t>
        <a:bodyPr/>
        <a:lstStyle/>
        <a:p>
          <a:endParaRPr lang="en-GB"/>
        </a:p>
      </dgm:t>
    </dgm:pt>
    <dgm:pt modelId="{533C2453-C438-4642-B061-B0C0C7B4A73A}" type="pres">
      <dgm:prSet presAssocID="{DDA195AB-76B4-4A86-9E6B-86311322048C}" presName="text0" presStyleLbl="node1" presStyleIdx="1" presStyleCnt="5" custScaleX="308602" custScaleY="118333" custRadScaleRad="90981" custRadScaleInc="3304">
        <dgm:presLayoutVars>
          <dgm:bulletEnabled val="1"/>
        </dgm:presLayoutVars>
      </dgm:prSet>
      <dgm:spPr/>
      <dgm:t>
        <a:bodyPr/>
        <a:lstStyle/>
        <a:p>
          <a:endParaRPr lang="en-GB"/>
        </a:p>
      </dgm:t>
    </dgm:pt>
    <dgm:pt modelId="{88B85885-7E56-4D17-88B9-2DE0C6625636}" type="pres">
      <dgm:prSet presAssocID="{159EB2EE-278C-4FD4-8CA5-DE76C5E52EA0}" presName="Name56" presStyleLbl="parChTrans1D2" presStyleIdx="1" presStyleCnt="4"/>
      <dgm:spPr/>
      <dgm:t>
        <a:bodyPr/>
        <a:lstStyle/>
        <a:p>
          <a:endParaRPr lang="en-GB"/>
        </a:p>
      </dgm:t>
    </dgm:pt>
    <dgm:pt modelId="{ECFD5908-0CA5-4FB9-BCBE-1F649022BCFE}" type="pres">
      <dgm:prSet presAssocID="{F80A2F0F-E091-4A63-9DD3-587C4AE5F9CF}" presName="text0" presStyleLbl="node1" presStyleIdx="2" presStyleCnt="5" custScaleX="142377" custScaleY="125265" custRadScaleRad="104606" custRadScaleInc="-639">
        <dgm:presLayoutVars>
          <dgm:bulletEnabled val="1"/>
        </dgm:presLayoutVars>
      </dgm:prSet>
      <dgm:spPr/>
      <dgm:t>
        <a:bodyPr/>
        <a:lstStyle/>
        <a:p>
          <a:endParaRPr lang="en-GB"/>
        </a:p>
      </dgm:t>
    </dgm:pt>
    <dgm:pt modelId="{35A09DFD-78DC-4058-AA7C-A62B7F9C0A75}" type="pres">
      <dgm:prSet presAssocID="{CD874573-880D-40D8-8505-C546865532F2}" presName="Name56" presStyleLbl="parChTrans1D2" presStyleIdx="2" presStyleCnt="4"/>
      <dgm:spPr/>
      <dgm:t>
        <a:bodyPr/>
        <a:lstStyle/>
        <a:p>
          <a:endParaRPr lang="en-GB"/>
        </a:p>
      </dgm:t>
    </dgm:pt>
    <dgm:pt modelId="{F5F7F5E8-AF97-4782-9FDA-88CA34EE04F3}" type="pres">
      <dgm:prSet presAssocID="{326075E8-D3C0-4571-AC72-054DA08A67B5}" presName="text0" presStyleLbl="node1" presStyleIdx="3" presStyleCnt="5" custScaleX="215045" custScaleY="149626" custRadScaleRad="82478" custRadScaleInc="-11230">
        <dgm:presLayoutVars>
          <dgm:bulletEnabled val="1"/>
        </dgm:presLayoutVars>
      </dgm:prSet>
      <dgm:spPr/>
      <dgm:t>
        <a:bodyPr/>
        <a:lstStyle/>
        <a:p>
          <a:endParaRPr lang="en-GB"/>
        </a:p>
      </dgm:t>
    </dgm:pt>
    <dgm:pt modelId="{EAF9C7DA-9395-4479-AFB0-7828FB20F94C}" type="pres">
      <dgm:prSet presAssocID="{33618291-0D7B-4748-908C-88D7670A55C7}" presName="Name56" presStyleLbl="parChTrans1D2" presStyleIdx="3" presStyleCnt="4"/>
      <dgm:spPr/>
      <dgm:t>
        <a:bodyPr/>
        <a:lstStyle/>
        <a:p>
          <a:endParaRPr lang="en-GB"/>
        </a:p>
      </dgm:t>
    </dgm:pt>
    <dgm:pt modelId="{4FD3DA55-433B-4BD8-BA0A-BD9CA5C70679}" type="pres">
      <dgm:prSet presAssocID="{D54B6C3C-4DDE-4CF2-90E0-80DBC8963DAC}" presName="text0" presStyleLbl="node1" presStyleIdx="4" presStyleCnt="5" custRadScaleRad="86338" custRadScaleInc="7215">
        <dgm:presLayoutVars>
          <dgm:bulletEnabled val="1"/>
        </dgm:presLayoutVars>
      </dgm:prSet>
      <dgm:spPr/>
      <dgm:t>
        <a:bodyPr/>
        <a:lstStyle/>
        <a:p>
          <a:endParaRPr lang="en-GB"/>
        </a:p>
      </dgm:t>
    </dgm:pt>
  </dgm:ptLst>
  <dgm:cxnLst>
    <dgm:cxn modelId="{16DC712C-D66D-4180-9036-436EED0035C5}" type="presOf" srcId="{6CAE4535-2339-4C85-B342-972FC6AA9BAF}" destId="{5E318065-5E7D-4590-A866-88E2FAD171B3}" srcOrd="0" destOrd="0" presId="urn:microsoft.com/office/officeart/2008/layout/RadialCluster"/>
    <dgm:cxn modelId="{706D592B-8B8D-4952-AC06-B163878BC77B}" type="presOf" srcId="{FD2D2DEE-E7A3-4E2B-BEC9-17EEBAB2937B}" destId="{693A78F6-D0E4-4377-A329-7E5829C68A17}" srcOrd="0" destOrd="0" presId="urn:microsoft.com/office/officeart/2008/layout/RadialCluster"/>
    <dgm:cxn modelId="{EE88AC22-AAA9-4B9E-B0B3-56D50076D465}" srcId="{6CAE4535-2339-4C85-B342-972FC6AA9BAF}" destId="{D54B6C3C-4DDE-4CF2-90E0-80DBC8963DAC}" srcOrd="3" destOrd="0" parTransId="{33618291-0D7B-4748-908C-88D7670A55C7}" sibTransId="{0C40A830-149E-44AE-8F7C-D1997B2F9E0C}"/>
    <dgm:cxn modelId="{C56D62BA-6726-4540-B207-E66C297F5884}" srcId="{6CAE4535-2339-4C85-B342-972FC6AA9BAF}" destId="{326075E8-D3C0-4571-AC72-054DA08A67B5}" srcOrd="2" destOrd="0" parTransId="{CD874573-880D-40D8-8505-C546865532F2}" sibTransId="{093834C1-18D4-4A15-A3C3-6AD6A3C80AC7}"/>
    <dgm:cxn modelId="{F342C164-CF38-438D-B4A3-8B2ABB28962C}" type="presOf" srcId="{326075E8-D3C0-4571-AC72-054DA08A67B5}" destId="{F5F7F5E8-AF97-4782-9FDA-88CA34EE04F3}" srcOrd="0" destOrd="0" presId="urn:microsoft.com/office/officeart/2008/layout/RadialCluster"/>
    <dgm:cxn modelId="{A6A8B27A-421D-4777-8297-236D48514958}" type="presOf" srcId="{F80A2F0F-E091-4A63-9DD3-587C4AE5F9CF}" destId="{ECFD5908-0CA5-4FB9-BCBE-1F649022BCFE}" srcOrd="0" destOrd="0" presId="urn:microsoft.com/office/officeart/2008/layout/RadialCluster"/>
    <dgm:cxn modelId="{52ECBD41-7258-4821-9A44-890DABE9D7AC}" srcId="{FD2D2DEE-E7A3-4E2B-BEC9-17EEBAB2937B}" destId="{6CAE4535-2339-4C85-B342-972FC6AA9BAF}" srcOrd="0" destOrd="0" parTransId="{A20C4F0F-4396-47A3-AA32-2B9F5756340B}" sibTransId="{1B640E8E-F265-4AFF-86A4-5EE4F1D18F92}"/>
    <dgm:cxn modelId="{D75E0933-DC5E-4B65-964B-110B27E25F2D}" type="presOf" srcId="{CD874573-880D-40D8-8505-C546865532F2}" destId="{35A09DFD-78DC-4058-AA7C-A62B7F9C0A75}" srcOrd="0" destOrd="0" presId="urn:microsoft.com/office/officeart/2008/layout/RadialCluster"/>
    <dgm:cxn modelId="{D899C0E9-7825-4087-9214-8A9B2CA16BD5}" type="presOf" srcId="{D54B6C3C-4DDE-4CF2-90E0-80DBC8963DAC}" destId="{4FD3DA55-433B-4BD8-BA0A-BD9CA5C70679}" srcOrd="0" destOrd="0" presId="urn:microsoft.com/office/officeart/2008/layout/RadialCluster"/>
    <dgm:cxn modelId="{085794A7-DFA7-4E4B-B57D-BD059969EA06}" type="presOf" srcId="{C65700BC-B65E-4D52-91F6-DCB221E27806}" destId="{010D713A-15CA-42D9-AACE-CC4E2B1311E7}" srcOrd="0" destOrd="0" presId="urn:microsoft.com/office/officeart/2008/layout/RadialCluster"/>
    <dgm:cxn modelId="{EBBF47D2-74FA-4C47-A509-E76991541827}" srcId="{6CAE4535-2339-4C85-B342-972FC6AA9BAF}" destId="{DDA195AB-76B4-4A86-9E6B-86311322048C}" srcOrd="0" destOrd="0" parTransId="{C65700BC-B65E-4D52-91F6-DCB221E27806}" sibTransId="{9DE98B44-796F-4125-91CE-D102335D1091}"/>
    <dgm:cxn modelId="{E9FFB727-A17E-45C1-8299-B1FD9656F526}" srcId="{6CAE4535-2339-4C85-B342-972FC6AA9BAF}" destId="{F80A2F0F-E091-4A63-9DD3-587C4AE5F9CF}" srcOrd="1" destOrd="0" parTransId="{159EB2EE-278C-4FD4-8CA5-DE76C5E52EA0}" sibTransId="{C33A5CA4-B4AF-4CF3-BC56-BC1EAC5E2CB1}"/>
    <dgm:cxn modelId="{5C79D91F-C7AD-4718-AAE2-7411D1A0F41E}" type="presOf" srcId="{DDA195AB-76B4-4A86-9E6B-86311322048C}" destId="{533C2453-C438-4642-B061-B0C0C7B4A73A}" srcOrd="0" destOrd="0" presId="urn:microsoft.com/office/officeart/2008/layout/RadialCluster"/>
    <dgm:cxn modelId="{0CDB0D38-575D-4B1F-89C2-45C63D3DDCB8}" type="presOf" srcId="{33618291-0D7B-4748-908C-88D7670A55C7}" destId="{EAF9C7DA-9395-4479-AFB0-7828FB20F94C}" srcOrd="0" destOrd="0" presId="urn:microsoft.com/office/officeart/2008/layout/RadialCluster"/>
    <dgm:cxn modelId="{8B437A37-093E-483C-887B-581A70FB3154}" type="presOf" srcId="{159EB2EE-278C-4FD4-8CA5-DE76C5E52EA0}" destId="{88B85885-7E56-4D17-88B9-2DE0C6625636}" srcOrd="0" destOrd="0" presId="urn:microsoft.com/office/officeart/2008/layout/RadialCluster"/>
    <dgm:cxn modelId="{097DB963-9BB9-4F79-A3D2-E66C8845750E}" type="presParOf" srcId="{693A78F6-D0E4-4377-A329-7E5829C68A17}" destId="{6FD192B4-B114-4672-AC4B-FE816114F075}" srcOrd="0" destOrd="0" presId="urn:microsoft.com/office/officeart/2008/layout/RadialCluster"/>
    <dgm:cxn modelId="{7883E4B1-D24E-427F-9B34-270C8388A4E3}" type="presParOf" srcId="{6FD192B4-B114-4672-AC4B-FE816114F075}" destId="{5E318065-5E7D-4590-A866-88E2FAD171B3}" srcOrd="0" destOrd="0" presId="urn:microsoft.com/office/officeart/2008/layout/RadialCluster"/>
    <dgm:cxn modelId="{0AF561C5-AE67-4E28-BBB2-BC022BFFDD5C}" type="presParOf" srcId="{6FD192B4-B114-4672-AC4B-FE816114F075}" destId="{010D713A-15CA-42D9-AACE-CC4E2B1311E7}" srcOrd="1" destOrd="0" presId="urn:microsoft.com/office/officeart/2008/layout/RadialCluster"/>
    <dgm:cxn modelId="{09D218FA-9A7E-4644-A208-8278563CAD6F}" type="presParOf" srcId="{6FD192B4-B114-4672-AC4B-FE816114F075}" destId="{533C2453-C438-4642-B061-B0C0C7B4A73A}" srcOrd="2" destOrd="0" presId="urn:microsoft.com/office/officeart/2008/layout/RadialCluster"/>
    <dgm:cxn modelId="{E314A873-1BAE-447B-8C0E-0B9D77A83DCC}" type="presParOf" srcId="{6FD192B4-B114-4672-AC4B-FE816114F075}" destId="{88B85885-7E56-4D17-88B9-2DE0C6625636}" srcOrd="3" destOrd="0" presId="urn:microsoft.com/office/officeart/2008/layout/RadialCluster"/>
    <dgm:cxn modelId="{3C93C9F7-2F6B-4844-9FFA-1F410A9D5727}" type="presParOf" srcId="{6FD192B4-B114-4672-AC4B-FE816114F075}" destId="{ECFD5908-0CA5-4FB9-BCBE-1F649022BCFE}" srcOrd="4" destOrd="0" presId="urn:microsoft.com/office/officeart/2008/layout/RadialCluster"/>
    <dgm:cxn modelId="{F8BDB87C-8E8F-4978-B46B-426D3A3D4B83}" type="presParOf" srcId="{6FD192B4-B114-4672-AC4B-FE816114F075}" destId="{35A09DFD-78DC-4058-AA7C-A62B7F9C0A75}" srcOrd="5" destOrd="0" presId="urn:microsoft.com/office/officeart/2008/layout/RadialCluster"/>
    <dgm:cxn modelId="{EC7BB4B2-B067-4289-A032-2AF09A8CF4A8}" type="presParOf" srcId="{6FD192B4-B114-4672-AC4B-FE816114F075}" destId="{F5F7F5E8-AF97-4782-9FDA-88CA34EE04F3}" srcOrd="6" destOrd="0" presId="urn:microsoft.com/office/officeart/2008/layout/RadialCluster"/>
    <dgm:cxn modelId="{34E3AC0D-3FEC-40D4-A893-B8ABAAC02CC1}" type="presParOf" srcId="{6FD192B4-B114-4672-AC4B-FE816114F075}" destId="{EAF9C7DA-9395-4479-AFB0-7828FB20F94C}" srcOrd="7" destOrd="0" presId="urn:microsoft.com/office/officeart/2008/layout/RadialCluster"/>
    <dgm:cxn modelId="{2EDE7216-2FCE-4BAC-AF55-4E16E5647C23}" type="presParOf" srcId="{6FD192B4-B114-4672-AC4B-FE816114F075}" destId="{4FD3DA55-433B-4BD8-BA0A-BD9CA5C70679}" srcOrd="8" destOrd="0" presId="urn:microsoft.com/office/officeart/2008/layout/RadialCluster"/>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4AE36CD-4115-4B91-8672-FEC9B5664685}" type="doc">
      <dgm:prSet loTypeId="urn:microsoft.com/office/officeart/2005/8/layout/default" loCatId="list" qsTypeId="urn:microsoft.com/office/officeart/2005/8/quickstyle/3d3" qsCatId="3D" csTypeId="urn:microsoft.com/office/officeart/2005/8/colors/accent1_2" csCatId="accent1" phldr="1"/>
      <dgm:spPr/>
      <dgm:t>
        <a:bodyPr/>
        <a:lstStyle/>
        <a:p>
          <a:endParaRPr lang="en-GB"/>
        </a:p>
      </dgm:t>
    </dgm:pt>
    <dgm:pt modelId="{5E211D96-9F29-45C3-84CD-31E831354662}">
      <dgm:prSet phldrT="[Text]" custT="1"/>
      <dgm:spPr/>
      <dgm:t>
        <a:bodyPr/>
        <a:lstStyle/>
        <a:p>
          <a:r>
            <a:rPr lang="en-GB" sz="1400" dirty="0"/>
            <a:t>Class teachers provide </a:t>
          </a:r>
          <a:r>
            <a:rPr lang="en-GB" sz="1400" dirty="0" smtClean="0"/>
            <a:t>high </a:t>
          </a:r>
          <a:r>
            <a:rPr lang="en-GB" sz="1400" dirty="0"/>
            <a:t>quality </a:t>
          </a:r>
          <a:r>
            <a:rPr lang="en-GB" sz="1400" dirty="0" smtClean="0"/>
            <a:t>inclusive teaching. They make </a:t>
          </a:r>
          <a:r>
            <a:rPr lang="en-GB" sz="1400" dirty="0"/>
            <a:t>reasonable adjustments </a:t>
          </a:r>
          <a:r>
            <a:rPr lang="en-GB" sz="1400" dirty="0" smtClean="0"/>
            <a:t>and adaptations to </a:t>
          </a:r>
          <a:r>
            <a:rPr lang="en-GB" sz="1400" dirty="0"/>
            <a:t>lessons to ensure they are accessible to all children and contain appropriate challenge.</a:t>
          </a:r>
        </a:p>
      </dgm:t>
    </dgm:pt>
    <dgm:pt modelId="{B4BB6CD9-4314-431F-811E-24473CE42120}" type="parTrans" cxnId="{5F0B4870-187C-4F75-914A-213B9E49F642}">
      <dgm:prSet/>
      <dgm:spPr/>
      <dgm:t>
        <a:bodyPr/>
        <a:lstStyle/>
        <a:p>
          <a:endParaRPr lang="en-GB"/>
        </a:p>
      </dgm:t>
    </dgm:pt>
    <dgm:pt modelId="{5A55163A-D064-4329-8527-A6582888E08B}" type="sibTrans" cxnId="{5F0B4870-187C-4F75-914A-213B9E49F642}">
      <dgm:prSet/>
      <dgm:spPr/>
      <dgm:t>
        <a:bodyPr/>
        <a:lstStyle/>
        <a:p>
          <a:endParaRPr lang="en-GB"/>
        </a:p>
      </dgm:t>
    </dgm:pt>
    <dgm:pt modelId="{1FDF45C6-040A-4216-B065-A638424BA1BE}">
      <dgm:prSet phldrT="[Text]" custT="1"/>
      <dgm:spPr/>
      <dgm:t>
        <a:bodyPr/>
        <a:lstStyle/>
        <a:p>
          <a:r>
            <a:rPr lang="en-GB" sz="1400" dirty="0"/>
            <a:t>The quality of every teachers’ provision for children with SEND is observed, monitored and challenged as part of the school’s quality assurance processes and the teachers’ annual performance management arrangements.  </a:t>
          </a:r>
        </a:p>
      </dgm:t>
    </dgm:pt>
    <dgm:pt modelId="{EFA0B83A-BABE-419A-9D79-9E5BA1F37CD0}" type="parTrans" cxnId="{C1D9067D-5F84-483D-840E-1DFF3E10E677}">
      <dgm:prSet/>
      <dgm:spPr/>
      <dgm:t>
        <a:bodyPr/>
        <a:lstStyle/>
        <a:p>
          <a:endParaRPr lang="en-GB"/>
        </a:p>
      </dgm:t>
    </dgm:pt>
    <dgm:pt modelId="{8AB7D45D-9828-498B-B010-92FF7B7356B8}" type="sibTrans" cxnId="{C1D9067D-5F84-483D-840E-1DFF3E10E677}">
      <dgm:prSet/>
      <dgm:spPr/>
      <dgm:t>
        <a:bodyPr/>
        <a:lstStyle/>
        <a:p>
          <a:endParaRPr lang="en-GB"/>
        </a:p>
      </dgm:t>
    </dgm:pt>
    <dgm:pt modelId="{ABDFEB92-E323-46FF-AFF8-AE696899721A}">
      <dgm:prSet phldrT="[Text]" custT="1"/>
      <dgm:spPr/>
      <dgm:t>
        <a:bodyPr/>
        <a:lstStyle/>
        <a:p>
          <a:r>
            <a:rPr lang="en-GB" sz="1400" dirty="0"/>
            <a:t>All children with SEND have access to the full curriculum, unless otherwise stated on a SEND support plan or EHC plan</a:t>
          </a:r>
        </a:p>
        <a:p>
          <a:r>
            <a:rPr lang="en-GB" sz="1400" dirty="0"/>
            <a:t>Our aim is to encourage and prepare all children to  become  independent learners. </a:t>
          </a:r>
        </a:p>
      </dgm:t>
    </dgm:pt>
    <dgm:pt modelId="{F7BF034F-42C3-4B05-840F-0F5AB16A1307}" type="parTrans" cxnId="{0BADE3AC-296C-4681-9A86-8434DF3314FF}">
      <dgm:prSet/>
      <dgm:spPr/>
      <dgm:t>
        <a:bodyPr/>
        <a:lstStyle/>
        <a:p>
          <a:endParaRPr lang="en-GB"/>
        </a:p>
      </dgm:t>
    </dgm:pt>
    <dgm:pt modelId="{DA980447-422C-416E-A8B5-1AA858CC3011}" type="sibTrans" cxnId="{0BADE3AC-296C-4681-9A86-8434DF3314FF}">
      <dgm:prSet/>
      <dgm:spPr/>
      <dgm:t>
        <a:bodyPr/>
        <a:lstStyle/>
        <a:p>
          <a:endParaRPr lang="en-GB"/>
        </a:p>
      </dgm:t>
    </dgm:pt>
    <dgm:pt modelId="{9A5BE637-77F5-4F07-99FC-49E1C9FC7AB8}">
      <dgm:prSet custT="1"/>
      <dgm:spPr/>
      <dgm:t>
        <a:bodyPr/>
        <a:lstStyle/>
        <a:p>
          <a:pPr algn="ctr"/>
          <a:endParaRPr lang="en-GB" sz="1400" dirty="0"/>
        </a:p>
        <a:p>
          <a:pPr algn="ctr"/>
          <a:r>
            <a:rPr lang="en-GB" sz="1400" dirty="0"/>
            <a:t>The school provides regular training throughout the year to support staff in addressing specific areas of SEND.</a:t>
          </a:r>
        </a:p>
        <a:p>
          <a:pPr algn="ctr"/>
          <a:r>
            <a:rPr lang="en-GB" sz="1400" dirty="0"/>
            <a:t> </a:t>
          </a:r>
        </a:p>
      </dgm:t>
    </dgm:pt>
    <dgm:pt modelId="{4CAB5080-E6E9-49B2-8220-AE72E1CD1BF5}" type="parTrans" cxnId="{B78B8FDE-88F4-42C6-B924-890374DAFE31}">
      <dgm:prSet/>
      <dgm:spPr/>
      <dgm:t>
        <a:bodyPr/>
        <a:lstStyle/>
        <a:p>
          <a:endParaRPr lang="en-GB"/>
        </a:p>
      </dgm:t>
    </dgm:pt>
    <dgm:pt modelId="{20F8E8EA-F78F-495D-A4C7-189709BDE950}" type="sibTrans" cxnId="{B78B8FDE-88F4-42C6-B924-890374DAFE31}">
      <dgm:prSet/>
      <dgm:spPr/>
      <dgm:t>
        <a:bodyPr/>
        <a:lstStyle/>
        <a:p>
          <a:endParaRPr lang="en-GB"/>
        </a:p>
      </dgm:t>
    </dgm:pt>
    <dgm:pt modelId="{140BF3E2-DD4F-4DD6-8445-D69594422944}">
      <dgm:prSet custT="1"/>
      <dgm:spPr/>
      <dgm:t>
        <a:bodyPr/>
        <a:lstStyle/>
        <a:p>
          <a:r>
            <a:rPr lang="en-GB" sz="1400" dirty="0"/>
            <a:t>Special Access Arrangements may be put in place for examinations. </a:t>
          </a:r>
        </a:p>
        <a:p>
          <a:r>
            <a:rPr lang="en-GB" sz="1400" dirty="0"/>
            <a:t>Some children with SEND may access additional learning opportunities to help them catch up/ achieve certain targets. This will be listed on their SEND support plan or EHC plan.</a:t>
          </a:r>
        </a:p>
      </dgm:t>
    </dgm:pt>
    <dgm:pt modelId="{D5FE56F9-E483-4591-A3B8-E0D050543B1F}" type="parTrans" cxnId="{D92740F0-04F0-4170-9A62-55DB2ACA82C0}">
      <dgm:prSet/>
      <dgm:spPr/>
      <dgm:t>
        <a:bodyPr/>
        <a:lstStyle/>
        <a:p>
          <a:endParaRPr lang="en-GB"/>
        </a:p>
      </dgm:t>
    </dgm:pt>
    <dgm:pt modelId="{F575EA30-4B2C-4303-AAAC-5384F405E42B}" type="sibTrans" cxnId="{D92740F0-04F0-4170-9A62-55DB2ACA82C0}">
      <dgm:prSet/>
      <dgm:spPr/>
      <dgm:t>
        <a:bodyPr/>
        <a:lstStyle/>
        <a:p>
          <a:endParaRPr lang="en-GB"/>
        </a:p>
      </dgm:t>
    </dgm:pt>
    <dgm:pt modelId="{1E26D346-D1D1-49AF-A56F-67850AEDBE18}" type="pres">
      <dgm:prSet presAssocID="{24AE36CD-4115-4B91-8672-FEC9B5664685}" presName="diagram" presStyleCnt="0">
        <dgm:presLayoutVars>
          <dgm:dir/>
          <dgm:resizeHandles val="exact"/>
        </dgm:presLayoutVars>
      </dgm:prSet>
      <dgm:spPr/>
      <dgm:t>
        <a:bodyPr/>
        <a:lstStyle/>
        <a:p>
          <a:endParaRPr lang="en-GB"/>
        </a:p>
      </dgm:t>
    </dgm:pt>
    <dgm:pt modelId="{15284420-A716-4DC6-BE01-49D394A94F5F}" type="pres">
      <dgm:prSet presAssocID="{5E211D96-9F29-45C3-84CD-31E831354662}" presName="node" presStyleLbl="node1" presStyleIdx="0" presStyleCnt="5" custScaleX="131537" custScaleY="106269" custLinFactNeighborY="13675">
        <dgm:presLayoutVars>
          <dgm:bulletEnabled val="1"/>
        </dgm:presLayoutVars>
      </dgm:prSet>
      <dgm:spPr/>
      <dgm:t>
        <a:bodyPr/>
        <a:lstStyle/>
        <a:p>
          <a:endParaRPr lang="en-GB"/>
        </a:p>
      </dgm:t>
    </dgm:pt>
    <dgm:pt modelId="{4B2839C7-1B65-4659-947B-068AC61111EC}" type="pres">
      <dgm:prSet presAssocID="{5A55163A-D064-4329-8527-A6582888E08B}" presName="sibTrans" presStyleCnt="0"/>
      <dgm:spPr/>
    </dgm:pt>
    <dgm:pt modelId="{C9FE3D5E-830F-49A7-A711-B86CBC263560}" type="pres">
      <dgm:prSet presAssocID="{1FDF45C6-040A-4216-B065-A638424BA1BE}" presName="node" presStyleLbl="node1" presStyleIdx="1" presStyleCnt="5" custScaleX="149319" custScaleY="106270" custLinFactNeighborY="13676">
        <dgm:presLayoutVars>
          <dgm:bulletEnabled val="1"/>
        </dgm:presLayoutVars>
      </dgm:prSet>
      <dgm:spPr/>
      <dgm:t>
        <a:bodyPr/>
        <a:lstStyle/>
        <a:p>
          <a:endParaRPr lang="en-GB"/>
        </a:p>
      </dgm:t>
    </dgm:pt>
    <dgm:pt modelId="{3F69F09A-9A84-4F2C-9AE0-5A95B019E308}" type="pres">
      <dgm:prSet presAssocID="{8AB7D45D-9828-498B-B010-92FF7B7356B8}" presName="sibTrans" presStyleCnt="0"/>
      <dgm:spPr/>
    </dgm:pt>
    <dgm:pt modelId="{5DD480F9-2276-45D8-B621-32EE24404758}" type="pres">
      <dgm:prSet presAssocID="{ABDFEB92-E323-46FF-AFF8-AE696899721A}" presName="node" presStyleLbl="node1" presStyleIdx="2" presStyleCnt="5" custScaleY="159685">
        <dgm:presLayoutVars>
          <dgm:bulletEnabled val="1"/>
        </dgm:presLayoutVars>
      </dgm:prSet>
      <dgm:spPr/>
      <dgm:t>
        <a:bodyPr/>
        <a:lstStyle/>
        <a:p>
          <a:endParaRPr lang="en-GB"/>
        </a:p>
      </dgm:t>
    </dgm:pt>
    <dgm:pt modelId="{A5CD07B7-FD1D-4D1A-B09E-1359874F44DE}" type="pres">
      <dgm:prSet presAssocID="{DA980447-422C-416E-A8B5-1AA858CC3011}" presName="sibTrans" presStyleCnt="0"/>
      <dgm:spPr/>
    </dgm:pt>
    <dgm:pt modelId="{2613875C-1381-42B5-8F81-6A0789E1BD87}" type="pres">
      <dgm:prSet presAssocID="{9A5BE637-77F5-4F07-99FC-49E1C9FC7AB8}" presName="node" presStyleLbl="node1" presStyleIdx="3" presStyleCnt="5" custScaleY="95585" custLinFactNeighborX="-598" custLinFactNeighborY="-32050">
        <dgm:presLayoutVars>
          <dgm:bulletEnabled val="1"/>
        </dgm:presLayoutVars>
      </dgm:prSet>
      <dgm:spPr/>
      <dgm:t>
        <a:bodyPr/>
        <a:lstStyle/>
        <a:p>
          <a:endParaRPr lang="en-GB"/>
        </a:p>
      </dgm:t>
    </dgm:pt>
    <dgm:pt modelId="{DEEE7855-CD26-4E5F-9DF2-829F77B6A3BD}" type="pres">
      <dgm:prSet presAssocID="{20F8E8EA-F78F-495D-A4C7-189709BDE950}" presName="sibTrans" presStyleCnt="0"/>
      <dgm:spPr/>
    </dgm:pt>
    <dgm:pt modelId="{C34C4DD0-1B26-48DE-A7A8-5C854B07A6AB}" type="pres">
      <dgm:prSet presAssocID="{140BF3E2-DD4F-4DD6-8445-D69594422944}" presName="node" presStyleLbl="node1" presStyleIdx="4" presStyleCnt="5" custScaleY="168802" custLinFactNeighborX="-2735" custLinFactNeighborY="4558">
        <dgm:presLayoutVars>
          <dgm:bulletEnabled val="1"/>
        </dgm:presLayoutVars>
      </dgm:prSet>
      <dgm:spPr/>
      <dgm:t>
        <a:bodyPr/>
        <a:lstStyle/>
        <a:p>
          <a:endParaRPr lang="en-GB"/>
        </a:p>
      </dgm:t>
    </dgm:pt>
  </dgm:ptLst>
  <dgm:cxnLst>
    <dgm:cxn modelId="{B78B8FDE-88F4-42C6-B924-890374DAFE31}" srcId="{24AE36CD-4115-4B91-8672-FEC9B5664685}" destId="{9A5BE637-77F5-4F07-99FC-49E1C9FC7AB8}" srcOrd="3" destOrd="0" parTransId="{4CAB5080-E6E9-49B2-8220-AE72E1CD1BF5}" sibTransId="{20F8E8EA-F78F-495D-A4C7-189709BDE950}"/>
    <dgm:cxn modelId="{31CB994D-1FCF-4B1C-93AE-1B5A3C4E137D}" type="presOf" srcId="{1FDF45C6-040A-4216-B065-A638424BA1BE}" destId="{C9FE3D5E-830F-49A7-A711-B86CBC263560}" srcOrd="0" destOrd="0" presId="urn:microsoft.com/office/officeart/2005/8/layout/default"/>
    <dgm:cxn modelId="{91DF3B3B-E9D7-46CC-8A77-BA31B3F97BB6}" type="presOf" srcId="{ABDFEB92-E323-46FF-AFF8-AE696899721A}" destId="{5DD480F9-2276-45D8-B621-32EE24404758}" srcOrd="0" destOrd="0" presId="urn:microsoft.com/office/officeart/2005/8/layout/default"/>
    <dgm:cxn modelId="{903A2C4F-2061-4D51-8132-2BFF23284D75}" type="presOf" srcId="{24AE36CD-4115-4B91-8672-FEC9B5664685}" destId="{1E26D346-D1D1-49AF-A56F-67850AEDBE18}" srcOrd="0" destOrd="0" presId="urn:microsoft.com/office/officeart/2005/8/layout/default"/>
    <dgm:cxn modelId="{5F0B4870-187C-4F75-914A-213B9E49F642}" srcId="{24AE36CD-4115-4B91-8672-FEC9B5664685}" destId="{5E211D96-9F29-45C3-84CD-31E831354662}" srcOrd="0" destOrd="0" parTransId="{B4BB6CD9-4314-431F-811E-24473CE42120}" sibTransId="{5A55163A-D064-4329-8527-A6582888E08B}"/>
    <dgm:cxn modelId="{C1D9067D-5F84-483D-840E-1DFF3E10E677}" srcId="{24AE36CD-4115-4B91-8672-FEC9B5664685}" destId="{1FDF45C6-040A-4216-B065-A638424BA1BE}" srcOrd="1" destOrd="0" parTransId="{EFA0B83A-BABE-419A-9D79-9E5BA1F37CD0}" sibTransId="{8AB7D45D-9828-498B-B010-92FF7B7356B8}"/>
    <dgm:cxn modelId="{D92740F0-04F0-4170-9A62-55DB2ACA82C0}" srcId="{24AE36CD-4115-4B91-8672-FEC9B5664685}" destId="{140BF3E2-DD4F-4DD6-8445-D69594422944}" srcOrd="4" destOrd="0" parTransId="{D5FE56F9-E483-4591-A3B8-E0D050543B1F}" sibTransId="{F575EA30-4B2C-4303-AAAC-5384F405E42B}"/>
    <dgm:cxn modelId="{0BADE3AC-296C-4681-9A86-8434DF3314FF}" srcId="{24AE36CD-4115-4B91-8672-FEC9B5664685}" destId="{ABDFEB92-E323-46FF-AFF8-AE696899721A}" srcOrd="2" destOrd="0" parTransId="{F7BF034F-42C3-4B05-840F-0F5AB16A1307}" sibTransId="{DA980447-422C-416E-A8B5-1AA858CC3011}"/>
    <dgm:cxn modelId="{E9213051-E120-41EA-8F63-191B3319DD04}" type="presOf" srcId="{9A5BE637-77F5-4F07-99FC-49E1C9FC7AB8}" destId="{2613875C-1381-42B5-8F81-6A0789E1BD87}" srcOrd="0" destOrd="0" presId="urn:microsoft.com/office/officeart/2005/8/layout/default"/>
    <dgm:cxn modelId="{7EB5B3E1-F9A4-4E94-B606-9C89D7C7A122}" type="presOf" srcId="{5E211D96-9F29-45C3-84CD-31E831354662}" destId="{15284420-A716-4DC6-BE01-49D394A94F5F}" srcOrd="0" destOrd="0" presId="urn:microsoft.com/office/officeart/2005/8/layout/default"/>
    <dgm:cxn modelId="{29E56924-0D3F-443C-957E-143212517DB5}" type="presOf" srcId="{140BF3E2-DD4F-4DD6-8445-D69594422944}" destId="{C34C4DD0-1B26-48DE-A7A8-5C854B07A6AB}" srcOrd="0" destOrd="0" presId="urn:microsoft.com/office/officeart/2005/8/layout/default"/>
    <dgm:cxn modelId="{CC285D3F-50F2-4288-8E92-5D693E0E3330}" type="presParOf" srcId="{1E26D346-D1D1-49AF-A56F-67850AEDBE18}" destId="{15284420-A716-4DC6-BE01-49D394A94F5F}" srcOrd="0" destOrd="0" presId="urn:microsoft.com/office/officeart/2005/8/layout/default"/>
    <dgm:cxn modelId="{C5C89DB7-1415-456B-9D4C-D17553153209}" type="presParOf" srcId="{1E26D346-D1D1-49AF-A56F-67850AEDBE18}" destId="{4B2839C7-1B65-4659-947B-068AC61111EC}" srcOrd="1" destOrd="0" presId="urn:microsoft.com/office/officeart/2005/8/layout/default"/>
    <dgm:cxn modelId="{D88426A6-ABE3-4BA2-90F6-B41003197788}" type="presParOf" srcId="{1E26D346-D1D1-49AF-A56F-67850AEDBE18}" destId="{C9FE3D5E-830F-49A7-A711-B86CBC263560}" srcOrd="2" destOrd="0" presId="urn:microsoft.com/office/officeart/2005/8/layout/default"/>
    <dgm:cxn modelId="{E2978849-938D-4ED8-BA9B-744F0B988A10}" type="presParOf" srcId="{1E26D346-D1D1-49AF-A56F-67850AEDBE18}" destId="{3F69F09A-9A84-4F2C-9AE0-5A95B019E308}" srcOrd="3" destOrd="0" presId="urn:microsoft.com/office/officeart/2005/8/layout/default"/>
    <dgm:cxn modelId="{A88ED599-E7A3-43DC-A5BD-F50B6F3A5CCD}" type="presParOf" srcId="{1E26D346-D1D1-49AF-A56F-67850AEDBE18}" destId="{5DD480F9-2276-45D8-B621-32EE24404758}" srcOrd="4" destOrd="0" presId="urn:microsoft.com/office/officeart/2005/8/layout/default"/>
    <dgm:cxn modelId="{3D26BDF3-A9B3-4BD9-81A9-65A497E66EE3}" type="presParOf" srcId="{1E26D346-D1D1-49AF-A56F-67850AEDBE18}" destId="{A5CD07B7-FD1D-4D1A-B09E-1359874F44DE}" srcOrd="5" destOrd="0" presId="urn:microsoft.com/office/officeart/2005/8/layout/default"/>
    <dgm:cxn modelId="{6F5C15EB-0C81-47A0-A5DC-D5088516CDA4}" type="presParOf" srcId="{1E26D346-D1D1-49AF-A56F-67850AEDBE18}" destId="{2613875C-1381-42B5-8F81-6A0789E1BD87}" srcOrd="6" destOrd="0" presId="urn:microsoft.com/office/officeart/2005/8/layout/default"/>
    <dgm:cxn modelId="{43E18881-D9D1-4017-8A1A-6C9833FA20A3}" type="presParOf" srcId="{1E26D346-D1D1-49AF-A56F-67850AEDBE18}" destId="{DEEE7855-CD26-4E5F-9DF2-829F77B6A3BD}" srcOrd="7" destOrd="0" presId="urn:microsoft.com/office/officeart/2005/8/layout/default"/>
    <dgm:cxn modelId="{3706EAAD-25F2-4EC8-8F26-83DA5118024B}" type="presParOf" srcId="{1E26D346-D1D1-49AF-A56F-67850AEDBE18}" destId="{C34C4DD0-1B26-48DE-A7A8-5C854B07A6AB}"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608B04F-DFF9-4516-882E-314D519627AE}" type="doc">
      <dgm:prSet loTypeId="urn:microsoft.com/office/officeart/2005/8/layout/default" loCatId="list" qsTypeId="urn:microsoft.com/office/officeart/2005/8/quickstyle/3d1" qsCatId="3D" csTypeId="urn:microsoft.com/office/officeart/2005/8/colors/colorful1" csCatId="colorful" phldr="1"/>
      <dgm:spPr/>
      <dgm:t>
        <a:bodyPr/>
        <a:lstStyle/>
        <a:p>
          <a:endParaRPr lang="en-GB"/>
        </a:p>
      </dgm:t>
    </dgm:pt>
    <dgm:pt modelId="{6F0ECAC9-DA71-4DAE-BC11-8898C3ABBEE5}">
      <dgm:prSet phldrT="[Text]" custT="1"/>
      <dgm:spPr/>
      <dgm:t>
        <a:bodyPr/>
        <a:lstStyle/>
        <a:p>
          <a:r>
            <a:rPr lang="en-GB" sz="1200" dirty="0"/>
            <a:t>Termly pupil progress meetings</a:t>
          </a:r>
        </a:p>
      </dgm:t>
    </dgm:pt>
    <dgm:pt modelId="{F1956D40-B28F-4D47-910A-82F5C9CE9F5E}" type="parTrans" cxnId="{51E8F975-52EB-4841-8250-ED36E3D71493}">
      <dgm:prSet/>
      <dgm:spPr/>
      <dgm:t>
        <a:bodyPr/>
        <a:lstStyle/>
        <a:p>
          <a:endParaRPr lang="en-GB" sz="1200"/>
        </a:p>
      </dgm:t>
    </dgm:pt>
    <dgm:pt modelId="{20AE49B1-B64A-4A87-8D4B-375DC340C02D}" type="sibTrans" cxnId="{51E8F975-52EB-4841-8250-ED36E3D71493}">
      <dgm:prSet/>
      <dgm:spPr/>
      <dgm:t>
        <a:bodyPr/>
        <a:lstStyle/>
        <a:p>
          <a:endParaRPr lang="en-GB" sz="1200"/>
        </a:p>
      </dgm:t>
    </dgm:pt>
    <dgm:pt modelId="{2CDAD930-6F47-4FFF-B422-D18EF0002FD1}">
      <dgm:prSet phldrT="[Text]" custT="1"/>
      <dgm:spPr/>
      <dgm:t>
        <a:bodyPr/>
        <a:lstStyle/>
        <a:p>
          <a:r>
            <a:rPr lang="en-GB" sz="1200" dirty="0"/>
            <a:t>Learning walks with a SEND focus by Governors, SENDCO and Senior Leadership Team to evaluate provision</a:t>
          </a:r>
        </a:p>
      </dgm:t>
    </dgm:pt>
    <dgm:pt modelId="{34D4AB0F-45C8-4B76-A7B7-D2DD2DF51497}" type="parTrans" cxnId="{FC3E9FC7-CD85-401E-9D3A-4CDA7566B269}">
      <dgm:prSet/>
      <dgm:spPr/>
      <dgm:t>
        <a:bodyPr/>
        <a:lstStyle/>
        <a:p>
          <a:endParaRPr lang="en-GB" sz="1200"/>
        </a:p>
      </dgm:t>
    </dgm:pt>
    <dgm:pt modelId="{4A510728-92BF-48CC-8A67-BFD163AB1D09}" type="sibTrans" cxnId="{FC3E9FC7-CD85-401E-9D3A-4CDA7566B269}">
      <dgm:prSet/>
      <dgm:spPr/>
      <dgm:t>
        <a:bodyPr/>
        <a:lstStyle/>
        <a:p>
          <a:endParaRPr lang="en-GB" sz="1200"/>
        </a:p>
      </dgm:t>
    </dgm:pt>
    <dgm:pt modelId="{2E7DE45E-8777-44F4-991C-67A7D69437D8}">
      <dgm:prSet phldrT="[Text]" custT="1"/>
      <dgm:spPr/>
      <dgm:t>
        <a:bodyPr/>
        <a:lstStyle/>
        <a:p>
          <a:r>
            <a:rPr lang="en-GB" sz="1200" dirty="0" smtClean="0"/>
            <a:t>Child pre and post assessments, alongside monitoring of interventions</a:t>
          </a:r>
          <a:endParaRPr lang="en-GB" sz="1200" dirty="0"/>
        </a:p>
      </dgm:t>
    </dgm:pt>
    <dgm:pt modelId="{5E3F57FD-E9BA-4854-B7AE-596CE2FA3A0E}" type="parTrans" cxnId="{959AC366-240F-4ABF-A7B0-1899CF8EC38A}">
      <dgm:prSet/>
      <dgm:spPr/>
      <dgm:t>
        <a:bodyPr/>
        <a:lstStyle/>
        <a:p>
          <a:endParaRPr lang="en-GB" sz="1200"/>
        </a:p>
      </dgm:t>
    </dgm:pt>
    <dgm:pt modelId="{F0AF374C-AAA8-4F8B-A7AE-70B2EFC2FB92}" type="sibTrans" cxnId="{959AC366-240F-4ABF-A7B0-1899CF8EC38A}">
      <dgm:prSet/>
      <dgm:spPr/>
      <dgm:t>
        <a:bodyPr/>
        <a:lstStyle/>
        <a:p>
          <a:endParaRPr lang="en-GB" sz="1200"/>
        </a:p>
      </dgm:t>
    </dgm:pt>
    <dgm:pt modelId="{C87789FA-8D52-4D59-976B-F63342A00DCE}">
      <dgm:prSet phldrT="[Text]" custT="1"/>
      <dgm:spPr/>
      <dgm:t>
        <a:bodyPr/>
        <a:lstStyle/>
        <a:p>
          <a:r>
            <a:rPr lang="en-GB" sz="1200" dirty="0"/>
            <a:t>Assess, Plan, Do, Review cycle – SENDCOs and class teachers monitor progress against support plan targets</a:t>
          </a:r>
        </a:p>
      </dgm:t>
    </dgm:pt>
    <dgm:pt modelId="{908AA016-38D8-4922-8275-B32A7971288E}" type="parTrans" cxnId="{508B9DA9-B00F-4F27-827E-273C145252EA}">
      <dgm:prSet/>
      <dgm:spPr/>
      <dgm:t>
        <a:bodyPr/>
        <a:lstStyle/>
        <a:p>
          <a:endParaRPr lang="en-GB" sz="1200"/>
        </a:p>
      </dgm:t>
    </dgm:pt>
    <dgm:pt modelId="{76A82E68-5E29-42D6-BF04-469B9E7EF592}" type="sibTrans" cxnId="{508B9DA9-B00F-4F27-827E-273C145252EA}">
      <dgm:prSet/>
      <dgm:spPr/>
      <dgm:t>
        <a:bodyPr/>
        <a:lstStyle/>
        <a:p>
          <a:endParaRPr lang="en-GB" sz="1200"/>
        </a:p>
      </dgm:t>
    </dgm:pt>
    <dgm:pt modelId="{4B2BBE83-5EFE-4535-982A-E16B1A36637E}">
      <dgm:prSet custT="1"/>
      <dgm:spPr/>
      <dgm:t>
        <a:bodyPr/>
        <a:lstStyle/>
        <a:p>
          <a:r>
            <a:rPr lang="en-GB" sz="1200" dirty="0" smtClean="0"/>
            <a:t>Scrutiny of children’s work and learning in books</a:t>
          </a:r>
          <a:endParaRPr lang="en-GB" sz="1200" dirty="0"/>
        </a:p>
      </dgm:t>
    </dgm:pt>
    <dgm:pt modelId="{318CBDBA-408B-46C1-89BF-6EC78748C47B}" type="parTrans" cxnId="{E5DCF6EC-1115-4967-9AB7-B3230EA8E57E}">
      <dgm:prSet/>
      <dgm:spPr/>
      <dgm:t>
        <a:bodyPr/>
        <a:lstStyle/>
        <a:p>
          <a:endParaRPr lang="en-GB" sz="1200"/>
        </a:p>
      </dgm:t>
    </dgm:pt>
    <dgm:pt modelId="{9BBD8BDB-54EE-4CEE-84A4-16F6E26EE9E7}" type="sibTrans" cxnId="{E5DCF6EC-1115-4967-9AB7-B3230EA8E57E}">
      <dgm:prSet/>
      <dgm:spPr/>
      <dgm:t>
        <a:bodyPr/>
        <a:lstStyle/>
        <a:p>
          <a:endParaRPr lang="en-GB" sz="1200"/>
        </a:p>
      </dgm:t>
    </dgm:pt>
    <dgm:pt modelId="{DBE3653D-76BC-401B-8030-9CD82F34D47A}">
      <dgm:prSet custT="1"/>
      <dgm:spPr/>
      <dgm:t>
        <a:bodyPr/>
        <a:lstStyle/>
        <a:p>
          <a:r>
            <a:rPr lang="en-GB" sz="1200" dirty="0"/>
            <a:t>Child and parent voice</a:t>
          </a:r>
        </a:p>
      </dgm:t>
    </dgm:pt>
    <dgm:pt modelId="{A0706A1C-6A97-4747-8E2C-EF621E34402B}" type="parTrans" cxnId="{EC57D184-571D-4D7B-BCAC-A3A3491034E4}">
      <dgm:prSet/>
      <dgm:spPr/>
      <dgm:t>
        <a:bodyPr/>
        <a:lstStyle/>
        <a:p>
          <a:endParaRPr lang="en-GB" sz="1200"/>
        </a:p>
      </dgm:t>
    </dgm:pt>
    <dgm:pt modelId="{75B63FE1-DBB4-472F-9276-7E83FCA80E54}" type="sibTrans" cxnId="{EC57D184-571D-4D7B-BCAC-A3A3491034E4}">
      <dgm:prSet/>
      <dgm:spPr/>
      <dgm:t>
        <a:bodyPr/>
        <a:lstStyle/>
        <a:p>
          <a:endParaRPr lang="en-GB" sz="1200"/>
        </a:p>
      </dgm:t>
    </dgm:pt>
    <dgm:pt modelId="{84E262C8-865A-4AB3-B124-332ACBE629DE}">
      <dgm:prSet custT="1"/>
      <dgm:spPr/>
      <dgm:t>
        <a:bodyPr/>
        <a:lstStyle/>
        <a:p>
          <a:r>
            <a:rPr lang="en-GB" sz="1200" dirty="0"/>
            <a:t>Assessments/ advice from external agencies e.g. speech and language therapists, occupational therapists, educational psychologists</a:t>
          </a:r>
        </a:p>
      </dgm:t>
    </dgm:pt>
    <dgm:pt modelId="{9F1A14BF-E0AF-4157-91EE-57E18CE37E0B}" type="parTrans" cxnId="{BACF3FB6-675B-4595-B410-7526E560B0F9}">
      <dgm:prSet/>
      <dgm:spPr/>
      <dgm:t>
        <a:bodyPr/>
        <a:lstStyle/>
        <a:p>
          <a:endParaRPr lang="en-GB" sz="1200"/>
        </a:p>
      </dgm:t>
    </dgm:pt>
    <dgm:pt modelId="{28C2A016-9F9E-48D8-973C-53B3A8D11EBD}" type="sibTrans" cxnId="{BACF3FB6-675B-4595-B410-7526E560B0F9}">
      <dgm:prSet/>
      <dgm:spPr/>
      <dgm:t>
        <a:bodyPr/>
        <a:lstStyle/>
        <a:p>
          <a:endParaRPr lang="en-GB" sz="1200"/>
        </a:p>
      </dgm:t>
    </dgm:pt>
    <dgm:pt modelId="{FD790916-969F-424B-9B2F-CA3E36CB9919}">
      <dgm:prSet custT="1"/>
      <dgm:spPr/>
      <dgm:t>
        <a:bodyPr/>
        <a:lstStyle/>
        <a:p>
          <a:r>
            <a:rPr lang="en-GB" sz="1200" dirty="0"/>
            <a:t>Meetings with Buckinghamshire Council SEND EHCO (Education, Health Care Officer)</a:t>
          </a:r>
        </a:p>
      </dgm:t>
    </dgm:pt>
    <dgm:pt modelId="{CB074209-2C10-4054-8A5B-8C521B86EB5E}" type="parTrans" cxnId="{C398FF58-3638-40B7-A3DF-50DAD9DA8868}">
      <dgm:prSet/>
      <dgm:spPr/>
      <dgm:t>
        <a:bodyPr/>
        <a:lstStyle/>
        <a:p>
          <a:endParaRPr lang="en-GB" sz="1200"/>
        </a:p>
      </dgm:t>
    </dgm:pt>
    <dgm:pt modelId="{55138851-9769-4B3F-9A79-6E1F6415C97B}" type="sibTrans" cxnId="{C398FF58-3638-40B7-A3DF-50DAD9DA8868}">
      <dgm:prSet/>
      <dgm:spPr/>
      <dgm:t>
        <a:bodyPr/>
        <a:lstStyle/>
        <a:p>
          <a:endParaRPr lang="en-GB" sz="1200"/>
        </a:p>
      </dgm:t>
    </dgm:pt>
    <dgm:pt modelId="{9C5C82C8-79AA-4745-82EC-305902905FF8}">
      <dgm:prSet custT="1"/>
      <dgm:spPr/>
      <dgm:t>
        <a:bodyPr/>
        <a:lstStyle/>
        <a:p>
          <a:r>
            <a:rPr lang="en-GB" sz="1200" dirty="0" smtClean="0"/>
            <a:t>Evaluating </a:t>
          </a:r>
          <a:r>
            <a:rPr lang="en-GB" sz="1200" dirty="0"/>
            <a:t>the cost of interventions against the progress for children</a:t>
          </a:r>
        </a:p>
      </dgm:t>
    </dgm:pt>
    <dgm:pt modelId="{E9E7E9DF-EBD6-43E5-A6A0-256AC32E23A4}" type="parTrans" cxnId="{791E47E4-E05C-4E3E-8A4B-32F2A9A2C252}">
      <dgm:prSet/>
      <dgm:spPr/>
      <dgm:t>
        <a:bodyPr/>
        <a:lstStyle/>
        <a:p>
          <a:endParaRPr lang="en-GB" sz="1200"/>
        </a:p>
      </dgm:t>
    </dgm:pt>
    <dgm:pt modelId="{001B4220-4DB5-431F-9E2A-DBA9FAFE63EB}" type="sibTrans" cxnId="{791E47E4-E05C-4E3E-8A4B-32F2A9A2C252}">
      <dgm:prSet/>
      <dgm:spPr/>
      <dgm:t>
        <a:bodyPr/>
        <a:lstStyle/>
        <a:p>
          <a:endParaRPr lang="en-GB" sz="1200"/>
        </a:p>
      </dgm:t>
    </dgm:pt>
    <dgm:pt modelId="{FF2EE4C2-7AE1-4E86-90D4-544EA94D767F}" type="pres">
      <dgm:prSet presAssocID="{B608B04F-DFF9-4516-882E-314D519627AE}" presName="diagram" presStyleCnt="0">
        <dgm:presLayoutVars>
          <dgm:dir/>
          <dgm:resizeHandles val="exact"/>
        </dgm:presLayoutVars>
      </dgm:prSet>
      <dgm:spPr/>
      <dgm:t>
        <a:bodyPr/>
        <a:lstStyle/>
        <a:p>
          <a:endParaRPr lang="en-GB"/>
        </a:p>
      </dgm:t>
    </dgm:pt>
    <dgm:pt modelId="{3EB5A1F0-8BB3-4D5B-AF02-FDC859ACF800}" type="pres">
      <dgm:prSet presAssocID="{6F0ECAC9-DA71-4DAE-BC11-8898C3ABBEE5}" presName="node" presStyleLbl="node1" presStyleIdx="0" presStyleCnt="9" custScaleX="97049" custScaleY="71662" custLinFactNeighborX="791" custLinFactNeighborY="7156">
        <dgm:presLayoutVars>
          <dgm:bulletEnabled val="1"/>
        </dgm:presLayoutVars>
      </dgm:prSet>
      <dgm:spPr/>
      <dgm:t>
        <a:bodyPr/>
        <a:lstStyle/>
        <a:p>
          <a:endParaRPr lang="en-GB"/>
        </a:p>
      </dgm:t>
    </dgm:pt>
    <dgm:pt modelId="{D6B14009-78AB-4737-B7DC-FB5F4324110C}" type="pres">
      <dgm:prSet presAssocID="{20AE49B1-B64A-4A87-8D4B-375DC340C02D}" presName="sibTrans" presStyleCnt="0"/>
      <dgm:spPr/>
    </dgm:pt>
    <dgm:pt modelId="{D611BE76-1FF5-4C8E-A299-2F7F2268424C}" type="pres">
      <dgm:prSet presAssocID="{2CDAD930-6F47-4FFF-B422-D18EF0002FD1}" presName="node" presStyleLbl="node1" presStyleIdx="1" presStyleCnt="9" custScaleY="71407" custLinFactNeighborX="-55" custLinFactNeighborY="7028">
        <dgm:presLayoutVars>
          <dgm:bulletEnabled val="1"/>
        </dgm:presLayoutVars>
      </dgm:prSet>
      <dgm:spPr/>
      <dgm:t>
        <a:bodyPr/>
        <a:lstStyle/>
        <a:p>
          <a:endParaRPr lang="en-GB"/>
        </a:p>
      </dgm:t>
    </dgm:pt>
    <dgm:pt modelId="{3EBE4F50-92FE-4B10-B8D3-E21E3F40ED0C}" type="pres">
      <dgm:prSet presAssocID="{4A510728-92BF-48CC-8A67-BFD163AB1D09}" presName="sibTrans" presStyleCnt="0"/>
      <dgm:spPr/>
    </dgm:pt>
    <dgm:pt modelId="{FE3BE0CA-6D71-401A-9FC5-FD35D2E251A9}" type="pres">
      <dgm:prSet presAssocID="{2E7DE45E-8777-44F4-991C-67A7D69437D8}" presName="node" presStyleLbl="node1" presStyleIdx="2" presStyleCnt="9" custScaleY="70913" custLinFactNeighborX="-1709" custLinFactNeighborY="8133">
        <dgm:presLayoutVars>
          <dgm:bulletEnabled val="1"/>
        </dgm:presLayoutVars>
      </dgm:prSet>
      <dgm:spPr/>
      <dgm:t>
        <a:bodyPr/>
        <a:lstStyle/>
        <a:p>
          <a:endParaRPr lang="en-GB"/>
        </a:p>
      </dgm:t>
    </dgm:pt>
    <dgm:pt modelId="{B083FC06-902D-42F3-98C4-2D998D271F35}" type="pres">
      <dgm:prSet presAssocID="{F0AF374C-AAA8-4F8B-A7AE-70B2EFC2FB92}" presName="sibTrans" presStyleCnt="0"/>
      <dgm:spPr/>
    </dgm:pt>
    <dgm:pt modelId="{F5FBA759-601C-43F9-B1B5-1752F33C37C8}" type="pres">
      <dgm:prSet presAssocID="{DBE3653D-76BC-401B-8030-9CD82F34D47A}" presName="node" presStyleLbl="node1" presStyleIdx="3" presStyleCnt="9" custScaleX="94741" custScaleY="75099">
        <dgm:presLayoutVars>
          <dgm:bulletEnabled val="1"/>
        </dgm:presLayoutVars>
      </dgm:prSet>
      <dgm:spPr/>
      <dgm:t>
        <a:bodyPr/>
        <a:lstStyle/>
        <a:p>
          <a:endParaRPr lang="en-GB"/>
        </a:p>
      </dgm:t>
    </dgm:pt>
    <dgm:pt modelId="{59D911CE-EAE3-47DE-B9C6-C6FF56FAC462}" type="pres">
      <dgm:prSet presAssocID="{75B63FE1-DBB4-472F-9276-7E83FCA80E54}" presName="sibTrans" presStyleCnt="0"/>
      <dgm:spPr/>
    </dgm:pt>
    <dgm:pt modelId="{322AF216-66BE-4511-9981-7E0E3BEAAC1E}" type="pres">
      <dgm:prSet presAssocID="{C87789FA-8D52-4D59-976B-F63342A00DCE}" presName="node" presStyleLbl="node1" presStyleIdx="4" presStyleCnt="9" custScaleY="75099">
        <dgm:presLayoutVars>
          <dgm:bulletEnabled val="1"/>
        </dgm:presLayoutVars>
      </dgm:prSet>
      <dgm:spPr/>
      <dgm:t>
        <a:bodyPr/>
        <a:lstStyle/>
        <a:p>
          <a:endParaRPr lang="en-GB"/>
        </a:p>
      </dgm:t>
    </dgm:pt>
    <dgm:pt modelId="{4F079C09-FE55-4476-86AF-9815D5768D36}" type="pres">
      <dgm:prSet presAssocID="{76A82E68-5E29-42D6-BF04-469B9E7EF592}" presName="sibTrans" presStyleCnt="0"/>
      <dgm:spPr/>
    </dgm:pt>
    <dgm:pt modelId="{4191D7C8-4BAF-4E55-A9E0-E76D7B37E592}" type="pres">
      <dgm:prSet presAssocID="{4B2BBE83-5EFE-4535-982A-E16B1A36637E}" presName="node" presStyleLbl="node1" presStyleIdx="5" presStyleCnt="9" custScaleY="75099">
        <dgm:presLayoutVars>
          <dgm:bulletEnabled val="1"/>
        </dgm:presLayoutVars>
      </dgm:prSet>
      <dgm:spPr/>
      <dgm:t>
        <a:bodyPr/>
        <a:lstStyle/>
        <a:p>
          <a:endParaRPr lang="en-GB"/>
        </a:p>
      </dgm:t>
    </dgm:pt>
    <dgm:pt modelId="{ACA6C488-E479-4CE8-A906-EAF5DDC76C07}" type="pres">
      <dgm:prSet presAssocID="{9BBD8BDB-54EE-4CEE-84A4-16F6E26EE9E7}" presName="sibTrans" presStyleCnt="0"/>
      <dgm:spPr/>
    </dgm:pt>
    <dgm:pt modelId="{4A2EB2E9-C0F2-424C-9256-FA6F02F0FEBD}" type="pres">
      <dgm:prSet presAssocID="{84E262C8-865A-4AB3-B124-332ACBE629DE}" presName="node" presStyleLbl="node1" presStyleIdx="6" presStyleCnt="9" custScaleY="76645">
        <dgm:presLayoutVars>
          <dgm:bulletEnabled val="1"/>
        </dgm:presLayoutVars>
      </dgm:prSet>
      <dgm:spPr/>
      <dgm:t>
        <a:bodyPr/>
        <a:lstStyle/>
        <a:p>
          <a:endParaRPr lang="en-GB"/>
        </a:p>
      </dgm:t>
    </dgm:pt>
    <dgm:pt modelId="{8D60098F-2E11-40EF-9726-E393AA8DBFF5}" type="pres">
      <dgm:prSet presAssocID="{28C2A016-9F9E-48D8-973C-53B3A8D11EBD}" presName="sibTrans" presStyleCnt="0"/>
      <dgm:spPr/>
    </dgm:pt>
    <dgm:pt modelId="{136AA815-FCE1-4E44-BCE4-1E59FA6BBA42}" type="pres">
      <dgm:prSet presAssocID="{FD790916-969F-424B-9B2F-CA3E36CB9919}" presName="node" presStyleLbl="node1" presStyleIdx="7" presStyleCnt="9" custScaleY="73991">
        <dgm:presLayoutVars>
          <dgm:bulletEnabled val="1"/>
        </dgm:presLayoutVars>
      </dgm:prSet>
      <dgm:spPr/>
      <dgm:t>
        <a:bodyPr/>
        <a:lstStyle/>
        <a:p>
          <a:endParaRPr lang="en-GB"/>
        </a:p>
      </dgm:t>
    </dgm:pt>
    <dgm:pt modelId="{7679994E-7BB8-4A7A-8F77-E56F160B9CEF}" type="pres">
      <dgm:prSet presAssocID="{55138851-9769-4B3F-9A79-6E1F6415C97B}" presName="sibTrans" presStyleCnt="0"/>
      <dgm:spPr/>
    </dgm:pt>
    <dgm:pt modelId="{2C0D5D51-EA27-4913-93FE-B75454A91B36}" type="pres">
      <dgm:prSet presAssocID="{9C5C82C8-79AA-4745-82EC-305902905FF8}" presName="node" presStyleLbl="node1" presStyleIdx="8" presStyleCnt="9" custScaleY="72488">
        <dgm:presLayoutVars>
          <dgm:bulletEnabled val="1"/>
        </dgm:presLayoutVars>
      </dgm:prSet>
      <dgm:spPr/>
      <dgm:t>
        <a:bodyPr/>
        <a:lstStyle/>
        <a:p>
          <a:endParaRPr lang="en-GB"/>
        </a:p>
      </dgm:t>
    </dgm:pt>
  </dgm:ptLst>
  <dgm:cxnLst>
    <dgm:cxn modelId="{92722D39-6928-469C-A296-420AFA6227C2}" type="presOf" srcId="{2CDAD930-6F47-4FFF-B422-D18EF0002FD1}" destId="{D611BE76-1FF5-4C8E-A299-2F7F2268424C}" srcOrd="0" destOrd="0" presId="urn:microsoft.com/office/officeart/2005/8/layout/default"/>
    <dgm:cxn modelId="{28249419-EB5B-4728-89CA-0E60CD335D31}" type="presOf" srcId="{C87789FA-8D52-4D59-976B-F63342A00DCE}" destId="{322AF216-66BE-4511-9981-7E0E3BEAAC1E}" srcOrd="0" destOrd="0" presId="urn:microsoft.com/office/officeart/2005/8/layout/default"/>
    <dgm:cxn modelId="{6B1CB168-7CF5-4146-80A0-CB883DFD24C5}" type="presOf" srcId="{6F0ECAC9-DA71-4DAE-BC11-8898C3ABBEE5}" destId="{3EB5A1F0-8BB3-4D5B-AF02-FDC859ACF800}" srcOrd="0" destOrd="0" presId="urn:microsoft.com/office/officeart/2005/8/layout/default"/>
    <dgm:cxn modelId="{527BD124-A93B-401F-B214-BB05A7A2E996}" type="presOf" srcId="{DBE3653D-76BC-401B-8030-9CD82F34D47A}" destId="{F5FBA759-601C-43F9-B1B5-1752F33C37C8}" srcOrd="0" destOrd="0" presId="urn:microsoft.com/office/officeart/2005/8/layout/default"/>
    <dgm:cxn modelId="{791E47E4-E05C-4E3E-8A4B-32F2A9A2C252}" srcId="{B608B04F-DFF9-4516-882E-314D519627AE}" destId="{9C5C82C8-79AA-4745-82EC-305902905FF8}" srcOrd="8" destOrd="0" parTransId="{E9E7E9DF-EBD6-43E5-A6A0-256AC32E23A4}" sibTransId="{001B4220-4DB5-431F-9E2A-DBA9FAFE63EB}"/>
    <dgm:cxn modelId="{B25EB254-DC3E-4DF1-8C71-6BEB62AFA4C6}" type="presOf" srcId="{2E7DE45E-8777-44F4-991C-67A7D69437D8}" destId="{FE3BE0CA-6D71-401A-9FC5-FD35D2E251A9}" srcOrd="0" destOrd="0" presId="urn:microsoft.com/office/officeart/2005/8/layout/default"/>
    <dgm:cxn modelId="{C398FF58-3638-40B7-A3DF-50DAD9DA8868}" srcId="{B608B04F-DFF9-4516-882E-314D519627AE}" destId="{FD790916-969F-424B-9B2F-CA3E36CB9919}" srcOrd="7" destOrd="0" parTransId="{CB074209-2C10-4054-8A5B-8C521B86EB5E}" sibTransId="{55138851-9769-4B3F-9A79-6E1F6415C97B}"/>
    <dgm:cxn modelId="{BACF3FB6-675B-4595-B410-7526E560B0F9}" srcId="{B608B04F-DFF9-4516-882E-314D519627AE}" destId="{84E262C8-865A-4AB3-B124-332ACBE629DE}" srcOrd="6" destOrd="0" parTransId="{9F1A14BF-E0AF-4157-91EE-57E18CE37E0B}" sibTransId="{28C2A016-9F9E-48D8-973C-53B3A8D11EBD}"/>
    <dgm:cxn modelId="{51E8F975-52EB-4841-8250-ED36E3D71493}" srcId="{B608B04F-DFF9-4516-882E-314D519627AE}" destId="{6F0ECAC9-DA71-4DAE-BC11-8898C3ABBEE5}" srcOrd="0" destOrd="0" parTransId="{F1956D40-B28F-4D47-910A-82F5C9CE9F5E}" sibTransId="{20AE49B1-B64A-4A87-8D4B-375DC340C02D}"/>
    <dgm:cxn modelId="{3EADFF06-EEF0-4BAF-B532-2AA4F3044B4D}" type="presOf" srcId="{9C5C82C8-79AA-4745-82EC-305902905FF8}" destId="{2C0D5D51-EA27-4913-93FE-B75454A91B36}" srcOrd="0" destOrd="0" presId="urn:microsoft.com/office/officeart/2005/8/layout/default"/>
    <dgm:cxn modelId="{FC3E9FC7-CD85-401E-9D3A-4CDA7566B269}" srcId="{B608B04F-DFF9-4516-882E-314D519627AE}" destId="{2CDAD930-6F47-4FFF-B422-D18EF0002FD1}" srcOrd="1" destOrd="0" parTransId="{34D4AB0F-45C8-4B76-A7B7-D2DD2DF51497}" sibTransId="{4A510728-92BF-48CC-8A67-BFD163AB1D09}"/>
    <dgm:cxn modelId="{DC3EA29D-EC52-4C5D-969F-EE19165C4960}" type="presOf" srcId="{B608B04F-DFF9-4516-882E-314D519627AE}" destId="{FF2EE4C2-7AE1-4E86-90D4-544EA94D767F}" srcOrd="0" destOrd="0" presId="urn:microsoft.com/office/officeart/2005/8/layout/default"/>
    <dgm:cxn modelId="{E5DCF6EC-1115-4967-9AB7-B3230EA8E57E}" srcId="{B608B04F-DFF9-4516-882E-314D519627AE}" destId="{4B2BBE83-5EFE-4535-982A-E16B1A36637E}" srcOrd="5" destOrd="0" parTransId="{318CBDBA-408B-46C1-89BF-6EC78748C47B}" sibTransId="{9BBD8BDB-54EE-4CEE-84A4-16F6E26EE9E7}"/>
    <dgm:cxn modelId="{508B9DA9-B00F-4F27-827E-273C145252EA}" srcId="{B608B04F-DFF9-4516-882E-314D519627AE}" destId="{C87789FA-8D52-4D59-976B-F63342A00DCE}" srcOrd="4" destOrd="0" parTransId="{908AA016-38D8-4922-8275-B32A7971288E}" sibTransId="{76A82E68-5E29-42D6-BF04-469B9E7EF592}"/>
    <dgm:cxn modelId="{EFACAA58-752C-4610-9A49-DF6EC230C118}" type="presOf" srcId="{84E262C8-865A-4AB3-B124-332ACBE629DE}" destId="{4A2EB2E9-C0F2-424C-9256-FA6F02F0FEBD}" srcOrd="0" destOrd="0" presId="urn:microsoft.com/office/officeart/2005/8/layout/default"/>
    <dgm:cxn modelId="{959AC366-240F-4ABF-A7B0-1899CF8EC38A}" srcId="{B608B04F-DFF9-4516-882E-314D519627AE}" destId="{2E7DE45E-8777-44F4-991C-67A7D69437D8}" srcOrd="2" destOrd="0" parTransId="{5E3F57FD-E9BA-4854-B7AE-596CE2FA3A0E}" sibTransId="{F0AF374C-AAA8-4F8B-A7AE-70B2EFC2FB92}"/>
    <dgm:cxn modelId="{AF69A7E8-4622-4FAA-B333-B48992775106}" type="presOf" srcId="{FD790916-969F-424B-9B2F-CA3E36CB9919}" destId="{136AA815-FCE1-4E44-BCE4-1E59FA6BBA42}" srcOrd="0" destOrd="0" presId="urn:microsoft.com/office/officeart/2005/8/layout/default"/>
    <dgm:cxn modelId="{1E76B07F-6517-458B-8F14-F0815B3BB5D4}" type="presOf" srcId="{4B2BBE83-5EFE-4535-982A-E16B1A36637E}" destId="{4191D7C8-4BAF-4E55-A9E0-E76D7B37E592}" srcOrd="0" destOrd="0" presId="urn:microsoft.com/office/officeart/2005/8/layout/default"/>
    <dgm:cxn modelId="{EC57D184-571D-4D7B-BCAC-A3A3491034E4}" srcId="{B608B04F-DFF9-4516-882E-314D519627AE}" destId="{DBE3653D-76BC-401B-8030-9CD82F34D47A}" srcOrd="3" destOrd="0" parTransId="{A0706A1C-6A97-4747-8E2C-EF621E34402B}" sibTransId="{75B63FE1-DBB4-472F-9276-7E83FCA80E54}"/>
    <dgm:cxn modelId="{CA10E0E6-D968-4FFC-9633-C9F89D3A34EA}" type="presParOf" srcId="{FF2EE4C2-7AE1-4E86-90D4-544EA94D767F}" destId="{3EB5A1F0-8BB3-4D5B-AF02-FDC859ACF800}" srcOrd="0" destOrd="0" presId="urn:microsoft.com/office/officeart/2005/8/layout/default"/>
    <dgm:cxn modelId="{469D1376-C05B-4201-904C-0377A15D0CF6}" type="presParOf" srcId="{FF2EE4C2-7AE1-4E86-90D4-544EA94D767F}" destId="{D6B14009-78AB-4737-B7DC-FB5F4324110C}" srcOrd="1" destOrd="0" presId="urn:microsoft.com/office/officeart/2005/8/layout/default"/>
    <dgm:cxn modelId="{CD7734BA-9856-4BAA-A519-4C38A778BA42}" type="presParOf" srcId="{FF2EE4C2-7AE1-4E86-90D4-544EA94D767F}" destId="{D611BE76-1FF5-4C8E-A299-2F7F2268424C}" srcOrd="2" destOrd="0" presId="urn:microsoft.com/office/officeart/2005/8/layout/default"/>
    <dgm:cxn modelId="{0B7078F1-35A3-45AD-A349-D62480450FFD}" type="presParOf" srcId="{FF2EE4C2-7AE1-4E86-90D4-544EA94D767F}" destId="{3EBE4F50-92FE-4B10-B8D3-E21E3F40ED0C}" srcOrd="3" destOrd="0" presId="urn:microsoft.com/office/officeart/2005/8/layout/default"/>
    <dgm:cxn modelId="{17655E64-B395-4F43-8486-342F840628E0}" type="presParOf" srcId="{FF2EE4C2-7AE1-4E86-90D4-544EA94D767F}" destId="{FE3BE0CA-6D71-401A-9FC5-FD35D2E251A9}" srcOrd="4" destOrd="0" presId="urn:microsoft.com/office/officeart/2005/8/layout/default"/>
    <dgm:cxn modelId="{2ED8D0BD-15C4-4DA0-B375-347E15791327}" type="presParOf" srcId="{FF2EE4C2-7AE1-4E86-90D4-544EA94D767F}" destId="{B083FC06-902D-42F3-98C4-2D998D271F35}" srcOrd="5" destOrd="0" presId="urn:microsoft.com/office/officeart/2005/8/layout/default"/>
    <dgm:cxn modelId="{FE3DF54A-BBCA-4D89-8971-0A37D0FCF259}" type="presParOf" srcId="{FF2EE4C2-7AE1-4E86-90D4-544EA94D767F}" destId="{F5FBA759-601C-43F9-B1B5-1752F33C37C8}" srcOrd="6" destOrd="0" presId="urn:microsoft.com/office/officeart/2005/8/layout/default"/>
    <dgm:cxn modelId="{1501353A-B560-43E5-87C3-7F9FA4A3B243}" type="presParOf" srcId="{FF2EE4C2-7AE1-4E86-90D4-544EA94D767F}" destId="{59D911CE-EAE3-47DE-B9C6-C6FF56FAC462}" srcOrd="7" destOrd="0" presId="urn:microsoft.com/office/officeart/2005/8/layout/default"/>
    <dgm:cxn modelId="{DAB7D07F-19C8-4BEF-9B88-19D28C9044D3}" type="presParOf" srcId="{FF2EE4C2-7AE1-4E86-90D4-544EA94D767F}" destId="{322AF216-66BE-4511-9981-7E0E3BEAAC1E}" srcOrd="8" destOrd="0" presId="urn:microsoft.com/office/officeart/2005/8/layout/default"/>
    <dgm:cxn modelId="{12CCFF4F-890A-4B07-A038-4B193A33AA7B}" type="presParOf" srcId="{FF2EE4C2-7AE1-4E86-90D4-544EA94D767F}" destId="{4F079C09-FE55-4476-86AF-9815D5768D36}" srcOrd="9" destOrd="0" presId="urn:microsoft.com/office/officeart/2005/8/layout/default"/>
    <dgm:cxn modelId="{4058FB67-29F3-469C-9523-34FAA86A86C1}" type="presParOf" srcId="{FF2EE4C2-7AE1-4E86-90D4-544EA94D767F}" destId="{4191D7C8-4BAF-4E55-A9E0-E76D7B37E592}" srcOrd="10" destOrd="0" presId="urn:microsoft.com/office/officeart/2005/8/layout/default"/>
    <dgm:cxn modelId="{286B9C56-8F4B-4D99-8FC7-8293798689B4}" type="presParOf" srcId="{FF2EE4C2-7AE1-4E86-90D4-544EA94D767F}" destId="{ACA6C488-E479-4CE8-A906-EAF5DDC76C07}" srcOrd="11" destOrd="0" presId="urn:microsoft.com/office/officeart/2005/8/layout/default"/>
    <dgm:cxn modelId="{98DCA38D-9706-4F1F-B569-4A6E4BBCCBA5}" type="presParOf" srcId="{FF2EE4C2-7AE1-4E86-90D4-544EA94D767F}" destId="{4A2EB2E9-C0F2-424C-9256-FA6F02F0FEBD}" srcOrd="12" destOrd="0" presId="urn:microsoft.com/office/officeart/2005/8/layout/default"/>
    <dgm:cxn modelId="{7141B833-462D-412C-9D16-6F37C07F6C53}" type="presParOf" srcId="{FF2EE4C2-7AE1-4E86-90D4-544EA94D767F}" destId="{8D60098F-2E11-40EF-9726-E393AA8DBFF5}" srcOrd="13" destOrd="0" presId="urn:microsoft.com/office/officeart/2005/8/layout/default"/>
    <dgm:cxn modelId="{4B60D0C8-01C7-4ECB-891D-0EADFB0245A2}" type="presParOf" srcId="{FF2EE4C2-7AE1-4E86-90D4-544EA94D767F}" destId="{136AA815-FCE1-4E44-BCE4-1E59FA6BBA42}" srcOrd="14" destOrd="0" presId="urn:microsoft.com/office/officeart/2005/8/layout/default"/>
    <dgm:cxn modelId="{EC220F12-1AD3-4E89-ABE5-339C9B814FD8}" type="presParOf" srcId="{FF2EE4C2-7AE1-4E86-90D4-544EA94D767F}" destId="{7679994E-7BB8-4A7A-8F77-E56F160B9CEF}" srcOrd="15" destOrd="0" presId="urn:microsoft.com/office/officeart/2005/8/layout/default"/>
    <dgm:cxn modelId="{2DA19003-4F5E-451A-BFC1-C847DA75CA96}" type="presParOf" srcId="{FF2EE4C2-7AE1-4E86-90D4-544EA94D767F}" destId="{2C0D5D51-EA27-4913-93FE-B75454A91B36}" srcOrd="16"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510BD76-2C6B-4766-92F6-C66B9B887EBB}" type="doc">
      <dgm:prSet loTypeId="urn:microsoft.com/office/officeart/2005/8/layout/matrix3" loCatId="matrix" qsTypeId="urn:microsoft.com/office/officeart/2005/8/quickstyle/3d3" qsCatId="3D" csTypeId="urn:microsoft.com/office/officeart/2005/8/colors/colorful5" csCatId="colorful" phldr="1"/>
      <dgm:spPr/>
      <dgm:t>
        <a:bodyPr/>
        <a:lstStyle/>
        <a:p>
          <a:endParaRPr lang="en-GB"/>
        </a:p>
      </dgm:t>
    </dgm:pt>
    <dgm:pt modelId="{9578D9C6-25D5-42A3-A45B-B28E443EB875}">
      <dgm:prSet phldrT="[Text]" custT="1"/>
      <dgm:spPr/>
      <dgm:t>
        <a:bodyPr/>
        <a:lstStyle/>
        <a:p>
          <a:r>
            <a:rPr lang="en-GB" sz="1400" dirty="0"/>
            <a:t>If appropriate, an additional transition programme will be organised during Year 6 for children with SEND.</a:t>
          </a:r>
        </a:p>
      </dgm:t>
    </dgm:pt>
    <dgm:pt modelId="{96787E68-0F0B-4C93-A214-76B3C53D75E5}" type="parTrans" cxnId="{F393C415-45C7-49C6-8AC3-EC4E391671B0}">
      <dgm:prSet/>
      <dgm:spPr/>
      <dgm:t>
        <a:bodyPr/>
        <a:lstStyle/>
        <a:p>
          <a:endParaRPr lang="en-GB"/>
        </a:p>
      </dgm:t>
    </dgm:pt>
    <dgm:pt modelId="{44F8C774-E728-4283-85F2-DA163006CC2C}" type="sibTrans" cxnId="{F393C415-45C7-49C6-8AC3-EC4E391671B0}">
      <dgm:prSet/>
      <dgm:spPr/>
      <dgm:t>
        <a:bodyPr/>
        <a:lstStyle/>
        <a:p>
          <a:endParaRPr lang="en-GB"/>
        </a:p>
      </dgm:t>
    </dgm:pt>
    <dgm:pt modelId="{E3E0055E-3509-4729-A8A7-E86AED81FCEA}">
      <dgm:prSet phldrT="[Text]" custT="1"/>
      <dgm:spPr/>
      <dgm:t>
        <a:bodyPr/>
        <a:lstStyle/>
        <a:p>
          <a:r>
            <a:rPr lang="en-GB" sz="1400" dirty="0"/>
            <a:t>We will request involvement from external agencies working with the child for transition support if appropriate.</a:t>
          </a:r>
        </a:p>
      </dgm:t>
    </dgm:pt>
    <dgm:pt modelId="{60F452CF-1A29-416A-BE80-78C82A3991CB}" type="parTrans" cxnId="{5BC6E34A-96F5-4A87-A694-4D6247983826}">
      <dgm:prSet/>
      <dgm:spPr/>
      <dgm:t>
        <a:bodyPr/>
        <a:lstStyle/>
        <a:p>
          <a:endParaRPr lang="en-GB"/>
        </a:p>
      </dgm:t>
    </dgm:pt>
    <dgm:pt modelId="{95E04E06-9330-4922-A18B-0DE95083AB26}" type="sibTrans" cxnId="{5BC6E34A-96F5-4A87-A694-4D6247983826}">
      <dgm:prSet/>
      <dgm:spPr/>
      <dgm:t>
        <a:bodyPr/>
        <a:lstStyle/>
        <a:p>
          <a:endParaRPr lang="en-GB"/>
        </a:p>
      </dgm:t>
    </dgm:pt>
    <dgm:pt modelId="{8C0582AE-5187-4E7D-BABE-D20F908483EE}">
      <dgm:prSet phldrT="[Text]" phldr="1"/>
      <dgm:spPr/>
      <dgm:t>
        <a:bodyPr/>
        <a:lstStyle/>
        <a:p>
          <a:endParaRPr lang="en-GB"/>
        </a:p>
      </dgm:t>
    </dgm:pt>
    <dgm:pt modelId="{5B68A156-441B-4DF0-B264-A26EFD798062}" type="parTrans" cxnId="{78B41634-1915-4A52-8442-97EF7565E0BE}">
      <dgm:prSet/>
      <dgm:spPr/>
      <dgm:t>
        <a:bodyPr/>
        <a:lstStyle/>
        <a:p>
          <a:endParaRPr lang="en-GB"/>
        </a:p>
      </dgm:t>
    </dgm:pt>
    <dgm:pt modelId="{86A13AB2-6553-4F38-AFDB-D77173CBA403}" type="sibTrans" cxnId="{78B41634-1915-4A52-8442-97EF7565E0BE}">
      <dgm:prSet/>
      <dgm:spPr/>
      <dgm:t>
        <a:bodyPr/>
        <a:lstStyle/>
        <a:p>
          <a:endParaRPr lang="en-GB"/>
        </a:p>
      </dgm:t>
    </dgm:pt>
    <dgm:pt modelId="{F9C5499B-A480-436E-9826-64A9E197C761}">
      <dgm:prSet phldrT="[Text]" phldr="1"/>
      <dgm:spPr/>
      <dgm:t>
        <a:bodyPr/>
        <a:lstStyle/>
        <a:p>
          <a:endParaRPr lang="en-GB" dirty="0"/>
        </a:p>
      </dgm:t>
    </dgm:pt>
    <dgm:pt modelId="{2CBABE1D-38AD-4C2C-9EF0-1AEA14C8D127}" type="parTrans" cxnId="{11A6CC36-418F-4FB2-A992-C2D2EDFE04D7}">
      <dgm:prSet/>
      <dgm:spPr/>
      <dgm:t>
        <a:bodyPr/>
        <a:lstStyle/>
        <a:p>
          <a:endParaRPr lang="en-GB"/>
        </a:p>
      </dgm:t>
    </dgm:pt>
    <dgm:pt modelId="{F709B6B8-0A74-4536-AB08-94D18D4EE487}" type="sibTrans" cxnId="{11A6CC36-418F-4FB2-A992-C2D2EDFE04D7}">
      <dgm:prSet/>
      <dgm:spPr/>
      <dgm:t>
        <a:bodyPr/>
        <a:lstStyle/>
        <a:p>
          <a:endParaRPr lang="en-GB"/>
        </a:p>
      </dgm:t>
    </dgm:pt>
    <dgm:pt modelId="{6517D84C-7FC2-47F9-A518-8DF6AE98DC85}">
      <dgm:prSet phldrT="[Text]" phldr="1"/>
      <dgm:spPr/>
      <dgm:t>
        <a:bodyPr/>
        <a:lstStyle/>
        <a:p>
          <a:endParaRPr lang="en-GB" dirty="0"/>
        </a:p>
      </dgm:t>
    </dgm:pt>
    <dgm:pt modelId="{EF608A82-4343-440B-9E9F-2033A8E26352}" type="parTrans" cxnId="{BAFF3A2D-EB1E-45E5-B9B8-BE36843FCE41}">
      <dgm:prSet/>
      <dgm:spPr/>
      <dgm:t>
        <a:bodyPr/>
        <a:lstStyle/>
        <a:p>
          <a:endParaRPr lang="en-GB"/>
        </a:p>
      </dgm:t>
    </dgm:pt>
    <dgm:pt modelId="{A09BE3FF-3738-4F5D-ABFC-613B6B8C9C86}" type="sibTrans" cxnId="{BAFF3A2D-EB1E-45E5-B9B8-BE36843FCE41}">
      <dgm:prSet/>
      <dgm:spPr/>
      <dgm:t>
        <a:bodyPr/>
        <a:lstStyle/>
        <a:p>
          <a:endParaRPr lang="en-GB"/>
        </a:p>
      </dgm:t>
    </dgm:pt>
    <dgm:pt modelId="{5A23C618-9DF5-4B58-A1C7-DFCE001D4A9F}">
      <dgm:prSet phldrT="[Text]" phldr="1" custLinFactNeighborX="45587" custLinFactNeighborY="-984"/>
      <dgm:spPr/>
      <dgm:t>
        <a:bodyPr/>
        <a:lstStyle/>
        <a:p>
          <a:endParaRPr lang="en-GB" dirty="0"/>
        </a:p>
      </dgm:t>
    </dgm:pt>
    <dgm:pt modelId="{CC2CECD0-5AEC-4550-830F-F555B83E4DD1}" type="parTrans" cxnId="{999F418D-6FC1-4D92-BF28-5C28C814BF18}">
      <dgm:prSet/>
      <dgm:spPr/>
      <dgm:t>
        <a:bodyPr/>
        <a:lstStyle/>
        <a:p>
          <a:endParaRPr lang="en-GB"/>
        </a:p>
      </dgm:t>
    </dgm:pt>
    <dgm:pt modelId="{D60846C7-5A8B-483B-9BA3-B209585835E6}" type="sibTrans" cxnId="{999F418D-6FC1-4D92-BF28-5C28C814BF18}">
      <dgm:prSet/>
      <dgm:spPr/>
      <dgm:t>
        <a:bodyPr/>
        <a:lstStyle/>
        <a:p>
          <a:endParaRPr lang="en-GB"/>
        </a:p>
      </dgm:t>
    </dgm:pt>
    <dgm:pt modelId="{7115EE87-93C7-4E1F-A1C4-D5AE4829FFB4}">
      <dgm:prSet custT="1"/>
      <dgm:spPr/>
      <dgm:t>
        <a:bodyPr/>
        <a:lstStyle/>
        <a:p>
          <a:r>
            <a:rPr lang="en-GB" sz="1400" dirty="0"/>
            <a:t>The SENDCO will discuss the individual needs of the child with the SEND department at the new school.</a:t>
          </a:r>
        </a:p>
      </dgm:t>
    </dgm:pt>
    <dgm:pt modelId="{9DA4154E-8AAE-44E9-A7A0-A82B39507D13}" type="parTrans" cxnId="{21A757A8-B071-47B4-994C-E25C4CB1CC8A}">
      <dgm:prSet/>
      <dgm:spPr/>
      <dgm:t>
        <a:bodyPr/>
        <a:lstStyle/>
        <a:p>
          <a:endParaRPr lang="en-GB"/>
        </a:p>
      </dgm:t>
    </dgm:pt>
    <dgm:pt modelId="{E1C4EC7F-81A9-49D2-BAD6-1F577F5A286E}" type="sibTrans" cxnId="{21A757A8-B071-47B4-994C-E25C4CB1CC8A}">
      <dgm:prSet/>
      <dgm:spPr/>
      <dgm:t>
        <a:bodyPr/>
        <a:lstStyle/>
        <a:p>
          <a:endParaRPr lang="en-GB"/>
        </a:p>
      </dgm:t>
    </dgm:pt>
    <dgm:pt modelId="{23101A44-FBD5-4520-9521-C169D71DBDBD}">
      <dgm:prSet custT="1"/>
      <dgm:spPr/>
      <dgm:t>
        <a:bodyPr/>
        <a:lstStyle/>
        <a:p>
          <a:r>
            <a:rPr lang="en-GB" sz="1400" dirty="0"/>
            <a:t>All relevant paperwork will be </a:t>
          </a:r>
          <a:r>
            <a:rPr lang="en-GB" sz="1400" dirty="0" smtClean="0"/>
            <a:t>shared with </a:t>
          </a:r>
          <a:r>
            <a:rPr lang="en-GB" sz="1400" dirty="0"/>
            <a:t>the new school including reports, SEND support plans and EHC plans.</a:t>
          </a:r>
        </a:p>
      </dgm:t>
    </dgm:pt>
    <dgm:pt modelId="{1749618C-28B4-4B8C-A0CD-06E424EE5BE1}" type="parTrans" cxnId="{12B50BFC-A444-4861-9E3E-C2679C269296}">
      <dgm:prSet/>
      <dgm:spPr/>
      <dgm:t>
        <a:bodyPr/>
        <a:lstStyle/>
        <a:p>
          <a:endParaRPr lang="en-GB"/>
        </a:p>
      </dgm:t>
    </dgm:pt>
    <dgm:pt modelId="{C4F3BE3B-364D-4B36-8E4F-385CBC11C0E6}" type="sibTrans" cxnId="{12B50BFC-A444-4861-9E3E-C2679C269296}">
      <dgm:prSet/>
      <dgm:spPr/>
      <dgm:t>
        <a:bodyPr/>
        <a:lstStyle/>
        <a:p>
          <a:endParaRPr lang="en-GB"/>
        </a:p>
      </dgm:t>
    </dgm:pt>
    <dgm:pt modelId="{310450D0-EDA2-4507-9921-A5C1728C26D2}" type="pres">
      <dgm:prSet presAssocID="{6510BD76-2C6B-4766-92F6-C66B9B887EBB}" presName="matrix" presStyleCnt="0">
        <dgm:presLayoutVars>
          <dgm:chMax val="1"/>
          <dgm:dir/>
          <dgm:resizeHandles val="exact"/>
        </dgm:presLayoutVars>
      </dgm:prSet>
      <dgm:spPr/>
      <dgm:t>
        <a:bodyPr/>
        <a:lstStyle/>
        <a:p>
          <a:endParaRPr lang="en-GB"/>
        </a:p>
      </dgm:t>
    </dgm:pt>
    <dgm:pt modelId="{80A8BB43-2704-4F47-A961-6A491F5AAE94}" type="pres">
      <dgm:prSet presAssocID="{6510BD76-2C6B-4766-92F6-C66B9B887EBB}" presName="diamond" presStyleLbl="bgShp" presStyleIdx="0" presStyleCnt="1" custLinFactNeighborX="-461" custLinFactNeighborY="1215"/>
      <dgm:spPr/>
    </dgm:pt>
    <dgm:pt modelId="{CD99DE37-38EF-4CAD-A0ED-9B8F7F46F246}" type="pres">
      <dgm:prSet presAssocID="{6510BD76-2C6B-4766-92F6-C66B9B887EBB}" presName="quad1" presStyleLbl="node1" presStyleIdx="0" presStyleCnt="4" custScaleX="107518" custLinFactNeighborX="-29299" custLinFactNeighborY="-19055">
        <dgm:presLayoutVars>
          <dgm:chMax val="0"/>
          <dgm:chPref val="0"/>
          <dgm:bulletEnabled val="1"/>
        </dgm:presLayoutVars>
      </dgm:prSet>
      <dgm:spPr/>
      <dgm:t>
        <a:bodyPr/>
        <a:lstStyle/>
        <a:p>
          <a:endParaRPr lang="en-GB"/>
        </a:p>
      </dgm:t>
    </dgm:pt>
    <dgm:pt modelId="{CCB915DC-5012-4613-B72A-CD0A692E2D78}" type="pres">
      <dgm:prSet presAssocID="{6510BD76-2C6B-4766-92F6-C66B9B887EBB}" presName="quad2" presStyleLbl="node1" presStyleIdx="1" presStyleCnt="4" custLinFactNeighborX="26112" custLinFactNeighborY="-19882">
        <dgm:presLayoutVars>
          <dgm:chMax val="0"/>
          <dgm:chPref val="0"/>
          <dgm:bulletEnabled val="1"/>
        </dgm:presLayoutVars>
      </dgm:prSet>
      <dgm:spPr/>
      <dgm:t>
        <a:bodyPr/>
        <a:lstStyle/>
        <a:p>
          <a:endParaRPr lang="en-GB"/>
        </a:p>
      </dgm:t>
    </dgm:pt>
    <dgm:pt modelId="{A2D5B8A7-DB3A-4226-A24D-1E744DDD5123}" type="pres">
      <dgm:prSet presAssocID="{6510BD76-2C6B-4766-92F6-C66B9B887EBB}" presName="quad3" presStyleLbl="node1" presStyleIdx="2" presStyleCnt="4" custScaleX="100000" custScaleY="95279" custLinFactNeighborX="-29300" custLinFactNeighborY="19583">
        <dgm:presLayoutVars>
          <dgm:chMax val="0"/>
          <dgm:chPref val="0"/>
          <dgm:bulletEnabled val="1"/>
        </dgm:presLayoutVars>
      </dgm:prSet>
      <dgm:spPr/>
      <dgm:t>
        <a:bodyPr/>
        <a:lstStyle/>
        <a:p>
          <a:endParaRPr lang="en-GB"/>
        </a:p>
      </dgm:t>
    </dgm:pt>
    <dgm:pt modelId="{DF383C45-487E-415A-9AA9-62A260968483}" type="pres">
      <dgm:prSet presAssocID="{6510BD76-2C6B-4766-92F6-C66B9B887EBB}" presName="quad4" presStyleLbl="node1" presStyleIdx="3" presStyleCnt="4" custScaleY="102968" custLinFactNeighborX="26112" custLinFactNeighborY="19583">
        <dgm:presLayoutVars>
          <dgm:chMax val="0"/>
          <dgm:chPref val="0"/>
          <dgm:bulletEnabled val="1"/>
        </dgm:presLayoutVars>
      </dgm:prSet>
      <dgm:spPr/>
      <dgm:t>
        <a:bodyPr/>
        <a:lstStyle/>
        <a:p>
          <a:endParaRPr lang="en-GB"/>
        </a:p>
      </dgm:t>
    </dgm:pt>
  </dgm:ptLst>
  <dgm:cxnLst>
    <dgm:cxn modelId="{3D286F17-0F24-44CA-953B-407EB946AA96}" type="presOf" srcId="{6510BD76-2C6B-4766-92F6-C66B9B887EBB}" destId="{310450D0-EDA2-4507-9921-A5C1728C26D2}" srcOrd="0" destOrd="0" presId="urn:microsoft.com/office/officeart/2005/8/layout/matrix3"/>
    <dgm:cxn modelId="{999F418D-6FC1-4D92-BF28-5C28C814BF18}" srcId="{6510BD76-2C6B-4766-92F6-C66B9B887EBB}" destId="{5A23C618-9DF5-4B58-A1C7-DFCE001D4A9F}" srcOrd="7" destOrd="0" parTransId="{CC2CECD0-5AEC-4550-830F-F555B83E4DD1}" sibTransId="{D60846C7-5A8B-483B-9BA3-B209585835E6}"/>
    <dgm:cxn modelId="{F393C415-45C7-49C6-8AC3-EC4E391671B0}" srcId="{6510BD76-2C6B-4766-92F6-C66B9B887EBB}" destId="{9578D9C6-25D5-42A3-A45B-B28E443EB875}" srcOrd="0" destOrd="0" parTransId="{96787E68-0F0B-4C93-A214-76B3C53D75E5}" sibTransId="{44F8C774-E728-4283-85F2-DA163006CC2C}"/>
    <dgm:cxn modelId="{12B50BFC-A444-4861-9E3E-C2679C269296}" srcId="{6510BD76-2C6B-4766-92F6-C66B9B887EBB}" destId="{23101A44-FBD5-4520-9521-C169D71DBDBD}" srcOrd="1" destOrd="0" parTransId="{1749618C-28B4-4B8C-A0CD-06E424EE5BE1}" sibTransId="{C4F3BE3B-364D-4B36-8E4F-385CBC11C0E6}"/>
    <dgm:cxn modelId="{11A6CC36-418F-4FB2-A992-C2D2EDFE04D7}" srcId="{6510BD76-2C6B-4766-92F6-C66B9B887EBB}" destId="{F9C5499B-A480-436E-9826-64A9E197C761}" srcOrd="5" destOrd="0" parTransId="{2CBABE1D-38AD-4C2C-9EF0-1AEA14C8D127}" sibTransId="{F709B6B8-0A74-4536-AB08-94D18D4EE487}"/>
    <dgm:cxn modelId="{21A757A8-B071-47B4-994C-E25C4CB1CC8A}" srcId="{6510BD76-2C6B-4766-92F6-C66B9B887EBB}" destId="{7115EE87-93C7-4E1F-A1C4-D5AE4829FFB4}" srcOrd="2" destOrd="0" parTransId="{9DA4154E-8AAE-44E9-A7A0-A82B39507D13}" sibTransId="{E1C4EC7F-81A9-49D2-BAD6-1F577F5A286E}"/>
    <dgm:cxn modelId="{5AE17224-0219-4574-83CA-C1FD1C7FF988}" type="presOf" srcId="{E3E0055E-3509-4729-A8A7-E86AED81FCEA}" destId="{DF383C45-487E-415A-9AA9-62A260968483}" srcOrd="0" destOrd="0" presId="urn:microsoft.com/office/officeart/2005/8/layout/matrix3"/>
    <dgm:cxn modelId="{AFD6246A-105B-4B13-9DBA-EEE3D58F3341}" type="presOf" srcId="{9578D9C6-25D5-42A3-A45B-B28E443EB875}" destId="{CD99DE37-38EF-4CAD-A0ED-9B8F7F46F246}" srcOrd="0" destOrd="0" presId="urn:microsoft.com/office/officeart/2005/8/layout/matrix3"/>
    <dgm:cxn modelId="{BAFF3A2D-EB1E-45E5-B9B8-BE36843FCE41}" srcId="{6510BD76-2C6B-4766-92F6-C66B9B887EBB}" destId="{6517D84C-7FC2-47F9-A518-8DF6AE98DC85}" srcOrd="6" destOrd="0" parTransId="{EF608A82-4343-440B-9E9F-2033A8E26352}" sibTransId="{A09BE3FF-3738-4F5D-ABFC-613B6B8C9C86}"/>
    <dgm:cxn modelId="{57930BE8-3537-4832-B863-E2B5E9B8A4C6}" type="presOf" srcId="{23101A44-FBD5-4520-9521-C169D71DBDBD}" destId="{CCB915DC-5012-4613-B72A-CD0A692E2D78}" srcOrd="0" destOrd="0" presId="urn:microsoft.com/office/officeart/2005/8/layout/matrix3"/>
    <dgm:cxn modelId="{5BC6E34A-96F5-4A87-A694-4D6247983826}" srcId="{6510BD76-2C6B-4766-92F6-C66B9B887EBB}" destId="{E3E0055E-3509-4729-A8A7-E86AED81FCEA}" srcOrd="3" destOrd="0" parTransId="{60F452CF-1A29-416A-BE80-78C82A3991CB}" sibTransId="{95E04E06-9330-4922-A18B-0DE95083AB26}"/>
    <dgm:cxn modelId="{78B41634-1915-4A52-8442-97EF7565E0BE}" srcId="{6510BD76-2C6B-4766-92F6-C66B9B887EBB}" destId="{8C0582AE-5187-4E7D-BABE-D20F908483EE}" srcOrd="4" destOrd="0" parTransId="{5B68A156-441B-4DF0-B264-A26EFD798062}" sibTransId="{86A13AB2-6553-4F38-AFDB-D77173CBA403}"/>
    <dgm:cxn modelId="{F02A4609-AA62-47B4-A269-B7D95F21C01D}" type="presOf" srcId="{7115EE87-93C7-4E1F-A1C4-D5AE4829FFB4}" destId="{A2D5B8A7-DB3A-4226-A24D-1E744DDD5123}" srcOrd="0" destOrd="0" presId="urn:microsoft.com/office/officeart/2005/8/layout/matrix3"/>
    <dgm:cxn modelId="{CCEEB882-AE1E-41BD-9886-FC8E9AB21E36}" type="presParOf" srcId="{310450D0-EDA2-4507-9921-A5C1728C26D2}" destId="{80A8BB43-2704-4F47-A961-6A491F5AAE94}" srcOrd="0" destOrd="0" presId="urn:microsoft.com/office/officeart/2005/8/layout/matrix3"/>
    <dgm:cxn modelId="{CB2EC20E-BC91-42CF-844C-753948FBBDBB}" type="presParOf" srcId="{310450D0-EDA2-4507-9921-A5C1728C26D2}" destId="{CD99DE37-38EF-4CAD-A0ED-9B8F7F46F246}" srcOrd="1" destOrd="0" presId="urn:microsoft.com/office/officeart/2005/8/layout/matrix3"/>
    <dgm:cxn modelId="{855FB9D4-531E-4C62-9C6F-65433C118203}" type="presParOf" srcId="{310450D0-EDA2-4507-9921-A5C1728C26D2}" destId="{CCB915DC-5012-4613-B72A-CD0A692E2D78}" srcOrd="2" destOrd="0" presId="urn:microsoft.com/office/officeart/2005/8/layout/matrix3"/>
    <dgm:cxn modelId="{AD31F417-B3D3-4AE7-BAF8-54AE99EFE1FB}" type="presParOf" srcId="{310450D0-EDA2-4507-9921-A5C1728C26D2}" destId="{A2D5B8A7-DB3A-4226-A24D-1E744DDD5123}" srcOrd="3" destOrd="0" presId="urn:microsoft.com/office/officeart/2005/8/layout/matrix3"/>
    <dgm:cxn modelId="{242453DB-461D-4E53-8210-A3C1313C02A2}" type="presParOf" srcId="{310450D0-EDA2-4507-9921-A5C1728C26D2}" destId="{DF383C45-487E-415A-9AA9-62A260968483}"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D4AB6CB-DD8E-464E-BDE4-5E1DC95AFD18}" type="doc">
      <dgm:prSet loTypeId="urn:microsoft.com/office/officeart/2005/8/layout/radial5" loCatId="cycle" qsTypeId="urn:microsoft.com/office/officeart/2005/8/quickstyle/simple1" qsCatId="simple" csTypeId="urn:microsoft.com/office/officeart/2005/8/colors/colorful1" csCatId="colorful" phldr="1"/>
      <dgm:spPr/>
      <dgm:t>
        <a:bodyPr/>
        <a:lstStyle/>
        <a:p>
          <a:endParaRPr lang="en-GB"/>
        </a:p>
      </dgm:t>
    </dgm:pt>
    <dgm:pt modelId="{28B3E35C-4EC2-484C-AD32-50C800A11291}">
      <dgm:prSet phldrT="[Text]"/>
      <dgm:spPr/>
      <dgm:t>
        <a:bodyPr/>
        <a:lstStyle/>
        <a:p>
          <a:r>
            <a:rPr lang="en-GB" dirty="0"/>
            <a:t>Pastoral support offered to our children and their families</a:t>
          </a:r>
        </a:p>
      </dgm:t>
    </dgm:pt>
    <dgm:pt modelId="{F9FDC9A1-A79F-4ABA-9527-017E6C6902B8}" type="parTrans" cxnId="{DC31E698-7F4D-4788-BAB4-C2876A6880AD}">
      <dgm:prSet/>
      <dgm:spPr/>
      <dgm:t>
        <a:bodyPr/>
        <a:lstStyle/>
        <a:p>
          <a:endParaRPr lang="en-GB"/>
        </a:p>
      </dgm:t>
    </dgm:pt>
    <dgm:pt modelId="{B1B0524F-EE5C-4284-9F2C-7B5FACE718DC}" type="sibTrans" cxnId="{DC31E698-7F4D-4788-BAB4-C2876A6880AD}">
      <dgm:prSet/>
      <dgm:spPr/>
      <dgm:t>
        <a:bodyPr/>
        <a:lstStyle/>
        <a:p>
          <a:endParaRPr lang="en-GB"/>
        </a:p>
      </dgm:t>
    </dgm:pt>
    <dgm:pt modelId="{CF3E7D35-BE03-4A6F-95E0-71B9531ED25F}">
      <dgm:prSet phldrT="[Text]" custT="1"/>
      <dgm:spPr/>
      <dgm:t>
        <a:bodyPr/>
        <a:lstStyle/>
        <a:p>
          <a:r>
            <a:rPr lang="en-GB" sz="1050" dirty="0"/>
            <a:t>Personalised </a:t>
          </a:r>
          <a:r>
            <a:rPr lang="en-GB" sz="1050" dirty="0" smtClean="0"/>
            <a:t>timetables, movement and sensory </a:t>
          </a:r>
          <a:r>
            <a:rPr lang="en-GB" sz="1050" dirty="0"/>
            <a:t>breaks</a:t>
          </a:r>
        </a:p>
      </dgm:t>
    </dgm:pt>
    <dgm:pt modelId="{F03DF102-BAA8-492C-B6CA-EFC078ED36C0}" type="parTrans" cxnId="{D872B314-6D9D-4EF6-AC48-EF151F195570}">
      <dgm:prSet/>
      <dgm:spPr/>
      <dgm:t>
        <a:bodyPr/>
        <a:lstStyle/>
        <a:p>
          <a:endParaRPr lang="en-GB"/>
        </a:p>
      </dgm:t>
    </dgm:pt>
    <dgm:pt modelId="{142D8AF9-9B77-43E7-9C25-F3BD96E6214D}" type="sibTrans" cxnId="{D872B314-6D9D-4EF6-AC48-EF151F195570}">
      <dgm:prSet/>
      <dgm:spPr/>
      <dgm:t>
        <a:bodyPr/>
        <a:lstStyle/>
        <a:p>
          <a:endParaRPr lang="en-GB"/>
        </a:p>
      </dgm:t>
    </dgm:pt>
    <dgm:pt modelId="{2BDC1B53-E581-4625-93E3-8060DE0A2239}">
      <dgm:prSet phldrT="[Text]" custT="1"/>
      <dgm:spPr/>
      <dgm:t>
        <a:bodyPr/>
        <a:lstStyle/>
        <a:p>
          <a:r>
            <a:rPr lang="en-GB" sz="1050" dirty="0"/>
            <a:t>Support from Family Support Service</a:t>
          </a:r>
        </a:p>
      </dgm:t>
    </dgm:pt>
    <dgm:pt modelId="{270B3419-7C1A-45E9-9DD9-423BD6EB90FB}" type="parTrans" cxnId="{F74E4C12-4496-4C85-A763-C88B5C48FCB7}">
      <dgm:prSet/>
      <dgm:spPr/>
      <dgm:t>
        <a:bodyPr/>
        <a:lstStyle/>
        <a:p>
          <a:endParaRPr lang="en-GB"/>
        </a:p>
      </dgm:t>
    </dgm:pt>
    <dgm:pt modelId="{3FA885F8-4D13-4478-ACF4-28E01A11FB6B}" type="sibTrans" cxnId="{F74E4C12-4496-4C85-A763-C88B5C48FCB7}">
      <dgm:prSet/>
      <dgm:spPr/>
      <dgm:t>
        <a:bodyPr/>
        <a:lstStyle/>
        <a:p>
          <a:endParaRPr lang="en-GB"/>
        </a:p>
      </dgm:t>
    </dgm:pt>
    <dgm:pt modelId="{735A0E22-5573-4E4E-89DD-9734FCDD1CD4}">
      <dgm:prSet custT="1"/>
      <dgm:spPr/>
      <dgm:t>
        <a:bodyPr/>
        <a:lstStyle/>
        <a:p>
          <a:r>
            <a:rPr lang="en-GB" sz="1050" dirty="0" smtClean="0"/>
            <a:t>Soft start</a:t>
          </a:r>
          <a:endParaRPr lang="en-GB" sz="1050" dirty="0"/>
        </a:p>
      </dgm:t>
    </dgm:pt>
    <dgm:pt modelId="{5C87F1FA-3A8C-4E89-B77C-0FD9DB2E197A}" type="parTrans" cxnId="{435109C9-8FDA-4AB1-85CD-674C0203A053}">
      <dgm:prSet/>
      <dgm:spPr/>
      <dgm:t>
        <a:bodyPr/>
        <a:lstStyle/>
        <a:p>
          <a:endParaRPr lang="en-GB"/>
        </a:p>
      </dgm:t>
    </dgm:pt>
    <dgm:pt modelId="{79221C34-FDBD-4FBE-8AE3-7BDFAE2D83CA}" type="sibTrans" cxnId="{435109C9-8FDA-4AB1-85CD-674C0203A053}">
      <dgm:prSet/>
      <dgm:spPr/>
      <dgm:t>
        <a:bodyPr/>
        <a:lstStyle/>
        <a:p>
          <a:endParaRPr lang="en-GB"/>
        </a:p>
      </dgm:t>
    </dgm:pt>
    <dgm:pt modelId="{7A7158CA-7F25-4C76-9E39-6827C6A55215}">
      <dgm:prSet custT="1"/>
      <dgm:spPr/>
      <dgm:t>
        <a:bodyPr/>
        <a:lstStyle/>
        <a:p>
          <a:r>
            <a:rPr lang="en-GB" sz="1050" dirty="0" smtClean="0"/>
            <a:t>Adult </a:t>
          </a:r>
          <a:r>
            <a:rPr lang="en-GB" sz="1050" dirty="0"/>
            <a:t>support </a:t>
          </a:r>
          <a:r>
            <a:rPr lang="en-GB" sz="1050" dirty="0" smtClean="0"/>
            <a:t>in &amp; out </a:t>
          </a:r>
          <a:r>
            <a:rPr lang="en-GB" sz="1050" dirty="0"/>
            <a:t>of class</a:t>
          </a:r>
        </a:p>
      </dgm:t>
    </dgm:pt>
    <dgm:pt modelId="{C38B561D-7967-4C7B-B3B1-86D75CFBFCE7}" type="parTrans" cxnId="{34389911-4C87-4987-B9EF-4059F7ACF28B}">
      <dgm:prSet/>
      <dgm:spPr/>
      <dgm:t>
        <a:bodyPr/>
        <a:lstStyle/>
        <a:p>
          <a:endParaRPr lang="en-GB"/>
        </a:p>
      </dgm:t>
    </dgm:pt>
    <dgm:pt modelId="{49529D9A-4CA8-43A6-9599-AA486C738167}" type="sibTrans" cxnId="{34389911-4C87-4987-B9EF-4059F7ACF28B}">
      <dgm:prSet/>
      <dgm:spPr/>
      <dgm:t>
        <a:bodyPr/>
        <a:lstStyle/>
        <a:p>
          <a:endParaRPr lang="en-GB"/>
        </a:p>
      </dgm:t>
    </dgm:pt>
    <dgm:pt modelId="{20940AB6-AEED-47E7-9C51-39091826EE4B}">
      <dgm:prSet custT="1"/>
      <dgm:spPr/>
      <dgm:t>
        <a:bodyPr/>
        <a:lstStyle/>
        <a:p>
          <a:r>
            <a:rPr lang="en-GB" sz="1050" dirty="0"/>
            <a:t>Nurture Group</a:t>
          </a:r>
        </a:p>
      </dgm:t>
    </dgm:pt>
    <dgm:pt modelId="{904FB747-363B-4C73-B57E-EA9229095F43}" type="parTrans" cxnId="{16594C0F-A2F6-4128-A441-B8C00294E5E6}">
      <dgm:prSet/>
      <dgm:spPr/>
      <dgm:t>
        <a:bodyPr/>
        <a:lstStyle/>
        <a:p>
          <a:endParaRPr lang="en-GB"/>
        </a:p>
      </dgm:t>
    </dgm:pt>
    <dgm:pt modelId="{3980F85A-3DC0-46C3-9CBD-6FAAAECEE18B}" type="sibTrans" cxnId="{16594C0F-A2F6-4128-A441-B8C00294E5E6}">
      <dgm:prSet/>
      <dgm:spPr/>
      <dgm:t>
        <a:bodyPr/>
        <a:lstStyle/>
        <a:p>
          <a:endParaRPr lang="en-GB"/>
        </a:p>
      </dgm:t>
    </dgm:pt>
    <dgm:pt modelId="{154FAF22-EAA3-494E-9150-DCF026F92F13}">
      <dgm:prSet custT="1"/>
      <dgm:spPr/>
      <dgm:t>
        <a:bodyPr/>
        <a:lstStyle/>
        <a:p>
          <a:r>
            <a:rPr lang="en-GB" sz="1050" dirty="0"/>
            <a:t>School Council</a:t>
          </a:r>
        </a:p>
      </dgm:t>
    </dgm:pt>
    <dgm:pt modelId="{6E3E0BA5-5EDE-436F-8237-3F5C4BA7C6D3}" type="parTrans" cxnId="{9C991A2B-52FE-4270-895E-7BAA54EE33DC}">
      <dgm:prSet/>
      <dgm:spPr/>
      <dgm:t>
        <a:bodyPr/>
        <a:lstStyle/>
        <a:p>
          <a:endParaRPr lang="en-GB"/>
        </a:p>
      </dgm:t>
    </dgm:pt>
    <dgm:pt modelId="{47F9F74E-0E36-4BBB-B7AA-FB2E9B656F9C}" type="sibTrans" cxnId="{9C991A2B-52FE-4270-895E-7BAA54EE33DC}">
      <dgm:prSet/>
      <dgm:spPr/>
      <dgm:t>
        <a:bodyPr/>
        <a:lstStyle/>
        <a:p>
          <a:endParaRPr lang="en-GB"/>
        </a:p>
      </dgm:t>
    </dgm:pt>
    <dgm:pt modelId="{A2C7A0D2-3072-446D-A8BD-7009FE8AEAFE}">
      <dgm:prSet custT="1"/>
      <dgm:spPr/>
      <dgm:t>
        <a:bodyPr/>
        <a:lstStyle/>
        <a:p>
          <a:r>
            <a:rPr lang="en-GB" sz="1050"/>
            <a:t>PSHE lessons</a:t>
          </a:r>
        </a:p>
      </dgm:t>
    </dgm:pt>
    <dgm:pt modelId="{2B706165-C287-4FAB-9C95-7EC77AD8CE2F}" type="parTrans" cxnId="{D4E62247-5F6F-4885-BB15-B2FB5B1F4642}">
      <dgm:prSet/>
      <dgm:spPr/>
      <dgm:t>
        <a:bodyPr/>
        <a:lstStyle/>
        <a:p>
          <a:endParaRPr lang="en-GB"/>
        </a:p>
      </dgm:t>
    </dgm:pt>
    <dgm:pt modelId="{B659E136-2FF6-4395-A0A1-74D344987BFA}" type="sibTrans" cxnId="{D4E62247-5F6F-4885-BB15-B2FB5B1F4642}">
      <dgm:prSet/>
      <dgm:spPr/>
      <dgm:t>
        <a:bodyPr/>
        <a:lstStyle/>
        <a:p>
          <a:endParaRPr lang="en-GB"/>
        </a:p>
      </dgm:t>
    </dgm:pt>
    <dgm:pt modelId="{90BCD661-9139-441A-BE96-816DDC10B9B1}">
      <dgm:prSet custT="1"/>
      <dgm:spPr/>
      <dgm:t>
        <a:bodyPr/>
        <a:lstStyle/>
        <a:p>
          <a:r>
            <a:rPr lang="en-GB" sz="1050" dirty="0"/>
            <a:t>Young carers club</a:t>
          </a:r>
        </a:p>
      </dgm:t>
    </dgm:pt>
    <dgm:pt modelId="{66A032A3-0AFC-4901-84C2-8D5D0DAC0752}" type="parTrans" cxnId="{ECA924E4-DF2E-4FD7-99B6-B71AC05DF1ED}">
      <dgm:prSet/>
      <dgm:spPr/>
      <dgm:t>
        <a:bodyPr/>
        <a:lstStyle/>
        <a:p>
          <a:endParaRPr lang="en-GB"/>
        </a:p>
      </dgm:t>
    </dgm:pt>
    <dgm:pt modelId="{D7EE31D9-7D92-41E7-ABA2-10AFF1F2BD07}" type="sibTrans" cxnId="{ECA924E4-DF2E-4FD7-99B6-B71AC05DF1ED}">
      <dgm:prSet/>
      <dgm:spPr/>
      <dgm:t>
        <a:bodyPr/>
        <a:lstStyle/>
        <a:p>
          <a:endParaRPr lang="en-GB"/>
        </a:p>
      </dgm:t>
    </dgm:pt>
    <dgm:pt modelId="{40A12F16-94AA-4273-90CF-DABA715C0F17}">
      <dgm:prSet custT="1"/>
      <dgm:spPr/>
      <dgm:t>
        <a:bodyPr/>
        <a:lstStyle/>
        <a:p>
          <a:r>
            <a:rPr lang="en-GB" sz="1050" dirty="0"/>
            <a:t>Social &amp; emotional support </a:t>
          </a:r>
          <a:r>
            <a:rPr lang="en-GB" sz="1050" dirty="0" smtClean="0"/>
            <a:t>sessions (group </a:t>
          </a:r>
          <a:r>
            <a:rPr lang="en-GB" sz="1050" dirty="0"/>
            <a:t>&amp; 1:1)</a:t>
          </a:r>
        </a:p>
      </dgm:t>
    </dgm:pt>
    <dgm:pt modelId="{DE66D337-C8F3-4350-8BDB-D2CC8DF011D7}" type="parTrans" cxnId="{346C6B00-4032-49D9-A8DA-865B580F8D5D}">
      <dgm:prSet/>
      <dgm:spPr/>
      <dgm:t>
        <a:bodyPr/>
        <a:lstStyle/>
        <a:p>
          <a:endParaRPr lang="en-GB"/>
        </a:p>
      </dgm:t>
    </dgm:pt>
    <dgm:pt modelId="{4F2FC764-B2D8-469A-BEEF-F4F6E9011156}" type="sibTrans" cxnId="{346C6B00-4032-49D9-A8DA-865B580F8D5D}">
      <dgm:prSet/>
      <dgm:spPr/>
      <dgm:t>
        <a:bodyPr/>
        <a:lstStyle/>
        <a:p>
          <a:endParaRPr lang="en-GB"/>
        </a:p>
      </dgm:t>
    </dgm:pt>
    <dgm:pt modelId="{357225C6-6F34-48A7-B1EA-C148D1AEFFE0}">
      <dgm:prSet/>
      <dgm:spPr/>
      <dgm:t>
        <a:bodyPr/>
        <a:lstStyle/>
        <a:p>
          <a:endParaRPr lang="en-GB" dirty="0"/>
        </a:p>
      </dgm:t>
    </dgm:pt>
    <dgm:pt modelId="{F8C66C8B-7F24-4451-897B-8E7BA56376AC}" type="parTrans" cxnId="{5A0ABE10-97FA-46D6-BC24-3E52D2D65CA3}">
      <dgm:prSet/>
      <dgm:spPr/>
      <dgm:t>
        <a:bodyPr/>
        <a:lstStyle/>
        <a:p>
          <a:endParaRPr lang="en-GB"/>
        </a:p>
      </dgm:t>
    </dgm:pt>
    <dgm:pt modelId="{974B235C-2515-4152-B3D0-6D717F18F97C}" type="sibTrans" cxnId="{5A0ABE10-97FA-46D6-BC24-3E52D2D65CA3}">
      <dgm:prSet/>
      <dgm:spPr/>
      <dgm:t>
        <a:bodyPr/>
        <a:lstStyle/>
        <a:p>
          <a:endParaRPr lang="en-GB"/>
        </a:p>
      </dgm:t>
    </dgm:pt>
    <dgm:pt modelId="{C26EBF44-F71D-4C0B-812C-92FD0C983BDE}">
      <dgm:prSet phldrT="[Text]" custT="1"/>
      <dgm:spPr/>
      <dgm:t>
        <a:bodyPr/>
        <a:lstStyle/>
        <a:p>
          <a:r>
            <a:rPr lang="en-GB" sz="1050" dirty="0"/>
            <a:t>Home school contact book</a:t>
          </a:r>
        </a:p>
      </dgm:t>
    </dgm:pt>
    <dgm:pt modelId="{FCAAC840-B15D-4055-A5BE-8E4D4B49A45D}" type="parTrans" cxnId="{B37A323D-779F-423C-8D39-6780410A2F6C}">
      <dgm:prSet/>
      <dgm:spPr/>
      <dgm:t>
        <a:bodyPr/>
        <a:lstStyle/>
        <a:p>
          <a:endParaRPr lang="en-GB"/>
        </a:p>
      </dgm:t>
    </dgm:pt>
    <dgm:pt modelId="{6F4943D0-788D-4708-898E-4ADF5CE0B42B}" type="sibTrans" cxnId="{B37A323D-779F-423C-8D39-6780410A2F6C}">
      <dgm:prSet/>
      <dgm:spPr/>
      <dgm:t>
        <a:bodyPr/>
        <a:lstStyle/>
        <a:p>
          <a:endParaRPr lang="en-GB"/>
        </a:p>
      </dgm:t>
    </dgm:pt>
    <dgm:pt modelId="{6A8BDA3B-599A-4E80-911E-9AB22E8F522A}">
      <dgm:prSet custT="1"/>
      <dgm:spPr/>
      <dgm:t>
        <a:bodyPr/>
        <a:lstStyle/>
        <a:p>
          <a:r>
            <a:rPr lang="en-US" sz="1050" dirty="0" smtClean="0"/>
            <a:t>Zones of Regulation</a:t>
          </a:r>
          <a:endParaRPr lang="en-GB" sz="1050" dirty="0"/>
        </a:p>
      </dgm:t>
    </dgm:pt>
    <dgm:pt modelId="{C8085B69-AB06-4FD1-A7C1-C5748B368FFB}" type="parTrans" cxnId="{1BC096C2-AC4C-4ACE-875D-D72A0FEF42C7}">
      <dgm:prSet/>
      <dgm:spPr/>
      <dgm:t>
        <a:bodyPr/>
        <a:lstStyle/>
        <a:p>
          <a:endParaRPr lang="en-GB"/>
        </a:p>
      </dgm:t>
    </dgm:pt>
    <dgm:pt modelId="{3DBEE4A6-11A9-4ECE-8C06-D3446D615AEE}" type="sibTrans" cxnId="{1BC096C2-AC4C-4ACE-875D-D72A0FEF42C7}">
      <dgm:prSet/>
      <dgm:spPr/>
      <dgm:t>
        <a:bodyPr/>
        <a:lstStyle/>
        <a:p>
          <a:endParaRPr lang="en-GB"/>
        </a:p>
      </dgm:t>
    </dgm:pt>
    <dgm:pt modelId="{39F2217B-0D2E-4F49-9409-E0B288FCA061}">
      <dgm:prSet custT="1"/>
      <dgm:spPr/>
      <dgm:t>
        <a:bodyPr/>
        <a:lstStyle/>
        <a:p>
          <a:r>
            <a:rPr lang="en-GB" sz="1050" dirty="0" smtClean="0"/>
            <a:t>Play </a:t>
          </a:r>
          <a:r>
            <a:rPr lang="en-GB" sz="1050" dirty="0"/>
            <a:t>therapy and Lego </a:t>
          </a:r>
          <a:r>
            <a:rPr lang="en-GB" sz="1050" dirty="0" smtClean="0"/>
            <a:t>therapy</a:t>
          </a:r>
          <a:endParaRPr lang="en-GB" sz="1050" dirty="0"/>
        </a:p>
      </dgm:t>
    </dgm:pt>
    <dgm:pt modelId="{D72747B1-0D20-408C-B106-C67FCA098A42}" type="parTrans" cxnId="{C84CB67B-0EF3-467C-B860-80566C20E8A4}">
      <dgm:prSet/>
      <dgm:spPr/>
      <dgm:t>
        <a:bodyPr/>
        <a:lstStyle/>
        <a:p>
          <a:endParaRPr lang="en-GB"/>
        </a:p>
      </dgm:t>
    </dgm:pt>
    <dgm:pt modelId="{61F229A3-FEDA-44B4-951F-87ABAFEC50AA}" type="sibTrans" cxnId="{C84CB67B-0EF3-467C-B860-80566C20E8A4}">
      <dgm:prSet/>
      <dgm:spPr/>
      <dgm:t>
        <a:bodyPr/>
        <a:lstStyle/>
        <a:p>
          <a:endParaRPr lang="en-GB"/>
        </a:p>
      </dgm:t>
    </dgm:pt>
    <dgm:pt modelId="{0EF51A3C-D6E8-4EA5-ACDD-C946F97C629D}" type="pres">
      <dgm:prSet presAssocID="{CD4AB6CB-DD8E-464E-BDE4-5E1DC95AFD18}" presName="Name0" presStyleCnt="0">
        <dgm:presLayoutVars>
          <dgm:chMax val="1"/>
          <dgm:dir/>
          <dgm:animLvl val="ctr"/>
          <dgm:resizeHandles val="exact"/>
        </dgm:presLayoutVars>
      </dgm:prSet>
      <dgm:spPr/>
      <dgm:t>
        <a:bodyPr/>
        <a:lstStyle/>
        <a:p>
          <a:endParaRPr lang="en-GB"/>
        </a:p>
      </dgm:t>
    </dgm:pt>
    <dgm:pt modelId="{5E7CDC76-6DF1-4086-80F8-E0C849589A96}" type="pres">
      <dgm:prSet presAssocID="{28B3E35C-4EC2-484C-AD32-50C800A11291}" presName="centerShape" presStyleLbl="node0" presStyleIdx="0" presStyleCnt="1" custScaleX="209621" custScaleY="197025"/>
      <dgm:spPr/>
      <dgm:t>
        <a:bodyPr/>
        <a:lstStyle/>
        <a:p>
          <a:endParaRPr lang="en-GB"/>
        </a:p>
      </dgm:t>
    </dgm:pt>
    <dgm:pt modelId="{43DEC115-E3BD-4124-838C-2CD7BF788353}" type="pres">
      <dgm:prSet presAssocID="{F03DF102-BAA8-492C-B6CA-EFC078ED36C0}" presName="parTrans" presStyleLbl="sibTrans2D1" presStyleIdx="0" presStyleCnt="12"/>
      <dgm:spPr/>
      <dgm:t>
        <a:bodyPr/>
        <a:lstStyle/>
        <a:p>
          <a:endParaRPr lang="en-GB"/>
        </a:p>
      </dgm:t>
    </dgm:pt>
    <dgm:pt modelId="{FB11F6CC-50F9-4271-AA0C-DA82D7115162}" type="pres">
      <dgm:prSet presAssocID="{F03DF102-BAA8-492C-B6CA-EFC078ED36C0}" presName="connectorText" presStyleLbl="sibTrans2D1" presStyleIdx="0" presStyleCnt="12"/>
      <dgm:spPr/>
      <dgm:t>
        <a:bodyPr/>
        <a:lstStyle/>
        <a:p>
          <a:endParaRPr lang="en-GB"/>
        </a:p>
      </dgm:t>
    </dgm:pt>
    <dgm:pt modelId="{CA44430F-9CCE-466A-8EF0-69214FF74C01}" type="pres">
      <dgm:prSet presAssocID="{CF3E7D35-BE03-4A6F-95E0-71B9531ED25F}" presName="node" presStyleLbl="node1" presStyleIdx="0" presStyleCnt="12" custScaleX="128543" custScaleY="117515">
        <dgm:presLayoutVars>
          <dgm:bulletEnabled val="1"/>
        </dgm:presLayoutVars>
      </dgm:prSet>
      <dgm:spPr/>
      <dgm:t>
        <a:bodyPr/>
        <a:lstStyle/>
        <a:p>
          <a:endParaRPr lang="en-GB"/>
        </a:p>
      </dgm:t>
    </dgm:pt>
    <dgm:pt modelId="{4F9557BB-52C5-4189-90A7-F33266593606}" type="pres">
      <dgm:prSet presAssocID="{270B3419-7C1A-45E9-9DD9-423BD6EB90FB}" presName="parTrans" presStyleLbl="sibTrans2D1" presStyleIdx="1" presStyleCnt="12"/>
      <dgm:spPr/>
      <dgm:t>
        <a:bodyPr/>
        <a:lstStyle/>
        <a:p>
          <a:endParaRPr lang="en-GB"/>
        </a:p>
      </dgm:t>
    </dgm:pt>
    <dgm:pt modelId="{FF5A9256-F867-491A-A02E-463147F2E704}" type="pres">
      <dgm:prSet presAssocID="{270B3419-7C1A-45E9-9DD9-423BD6EB90FB}" presName="connectorText" presStyleLbl="sibTrans2D1" presStyleIdx="1" presStyleCnt="12"/>
      <dgm:spPr/>
      <dgm:t>
        <a:bodyPr/>
        <a:lstStyle/>
        <a:p>
          <a:endParaRPr lang="en-GB"/>
        </a:p>
      </dgm:t>
    </dgm:pt>
    <dgm:pt modelId="{304E7E43-735B-4759-802D-FC3501FF5042}" type="pres">
      <dgm:prSet presAssocID="{2BDC1B53-E581-4625-93E3-8060DE0A2239}" presName="node" presStyleLbl="node1" presStyleIdx="1" presStyleCnt="12" custScaleX="118338">
        <dgm:presLayoutVars>
          <dgm:bulletEnabled val="1"/>
        </dgm:presLayoutVars>
      </dgm:prSet>
      <dgm:spPr/>
      <dgm:t>
        <a:bodyPr/>
        <a:lstStyle/>
        <a:p>
          <a:endParaRPr lang="en-GB"/>
        </a:p>
      </dgm:t>
    </dgm:pt>
    <dgm:pt modelId="{67B0E9FE-5194-4D1A-B1EA-3E79B8CCB1FA}" type="pres">
      <dgm:prSet presAssocID="{FCAAC840-B15D-4055-A5BE-8E4D4B49A45D}" presName="parTrans" presStyleLbl="sibTrans2D1" presStyleIdx="2" presStyleCnt="12"/>
      <dgm:spPr/>
      <dgm:t>
        <a:bodyPr/>
        <a:lstStyle/>
        <a:p>
          <a:endParaRPr lang="en-GB"/>
        </a:p>
      </dgm:t>
    </dgm:pt>
    <dgm:pt modelId="{0DF09D22-E261-45BC-B9E7-0F82AD612EF6}" type="pres">
      <dgm:prSet presAssocID="{FCAAC840-B15D-4055-A5BE-8E4D4B49A45D}" presName="connectorText" presStyleLbl="sibTrans2D1" presStyleIdx="2" presStyleCnt="12"/>
      <dgm:spPr/>
      <dgm:t>
        <a:bodyPr/>
        <a:lstStyle/>
        <a:p>
          <a:endParaRPr lang="en-GB"/>
        </a:p>
      </dgm:t>
    </dgm:pt>
    <dgm:pt modelId="{7C32C0D6-543E-4C8B-BD74-7272A21B18D4}" type="pres">
      <dgm:prSet presAssocID="{C26EBF44-F71D-4C0B-812C-92FD0C983BDE}" presName="node" presStyleLbl="node1" presStyleIdx="2" presStyleCnt="12" custScaleX="110868">
        <dgm:presLayoutVars>
          <dgm:bulletEnabled val="1"/>
        </dgm:presLayoutVars>
      </dgm:prSet>
      <dgm:spPr/>
      <dgm:t>
        <a:bodyPr/>
        <a:lstStyle/>
        <a:p>
          <a:endParaRPr lang="en-GB"/>
        </a:p>
      </dgm:t>
    </dgm:pt>
    <dgm:pt modelId="{66BBE3FE-8AD8-45D9-A911-77062F3F72C2}" type="pres">
      <dgm:prSet presAssocID="{5C87F1FA-3A8C-4E89-B77C-0FD9DB2E197A}" presName="parTrans" presStyleLbl="sibTrans2D1" presStyleIdx="3" presStyleCnt="12"/>
      <dgm:spPr/>
      <dgm:t>
        <a:bodyPr/>
        <a:lstStyle/>
        <a:p>
          <a:endParaRPr lang="en-GB"/>
        </a:p>
      </dgm:t>
    </dgm:pt>
    <dgm:pt modelId="{D450F4B4-EE22-436A-86D1-2BC9B9DD6766}" type="pres">
      <dgm:prSet presAssocID="{5C87F1FA-3A8C-4E89-B77C-0FD9DB2E197A}" presName="connectorText" presStyleLbl="sibTrans2D1" presStyleIdx="3" presStyleCnt="12"/>
      <dgm:spPr/>
      <dgm:t>
        <a:bodyPr/>
        <a:lstStyle/>
        <a:p>
          <a:endParaRPr lang="en-GB"/>
        </a:p>
      </dgm:t>
    </dgm:pt>
    <dgm:pt modelId="{607B7C03-165B-4396-8ECC-88D9F072AFAD}" type="pres">
      <dgm:prSet presAssocID="{735A0E22-5573-4E4E-89DD-9734FCDD1CD4}" presName="node" presStyleLbl="node1" presStyleIdx="3" presStyleCnt="12" custScaleX="115905">
        <dgm:presLayoutVars>
          <dgm:bulletEnabled val="1"/>
        </dgm:presLayoutVars>
      </dgm:prSet>
      <dgm:spPr/>
      <dgm:t>
        <a:bodyPr/>
        <a:lstStyle/>
        <a:p>
          <a:endParaRPr lang="en-GB"/>
        </a:p>
      </dgm:t>
    </dgm:pt>
    <dgm:pt modelId="{5C039BAD-EC3E-43A7-9DF0-29C5EE92A820}" type="pres">
      <dgm:prSet presAssocID="{C38B561D-7967-4C7B-B3B1-86D75CFBFCE7}" presName="parTrans" presStyleLbl="sibTrans2D1" presStyleIdx="4" presStyleCnt="12"/>
      <dgm:spPr/>
      <dgm:t>
        <a:bodyPr/>
        <a:lstStyle/>
        <a:p>
          <a:endParaRPr lang="en-GB"/>
        </a:p>
      </dgm:t>
    </dgm:pt>
    <dgm:pt modelId="{01965A55-B80E-4D99-BBEB-FEEA6B231F36}" type="pres">
      <dgm:prSet presAssocID="{C38B561D-7967-4C7B-B3B1-86D75CFBFCE7}" presName="connectorText" presStyleLbl="sibTrans2D1" presStyleIdx="4" presStyleCnt="12"/>
      <dgm:spPr/>
      <dgm:t>
        <a:bodyPr/>
        <a:lstStyle/>
        <a:p>
          <a:endParaRPr lang="en-GB"/>
        </a:p>
      </dgm:t>
    </dgm:pt>
    <dgm:pt modelId="{99750077-A5DB-4020-82B3-560FC7D17AC8}" type="pres">
      <dgm:prSet presAssocID="{7A7158CA-7F25-4C76-9E39-6827C6A55215}" presName="node" presStyleLbl="node1" presStyleIdx="4" presStyleCnt="12" custScaleX="121996">
        <dgm:presLayoutVars>
          <dgm:bulletEnabled val="1"/>
        </dgm:presLayoutVars>
      </dgm:prSet>
      <dgm:spPr/>
      <dgm:t>
        <a:bodyPr/>
        <a:lstStyle/>
        <a:p>
          <a:endParaRPr lang="en-GB"/>
        </a:p>
      </dgm:t>
    </dgm:pt>
    <dgm:pt modelId="{8D13925D-D183-447A-98F0-830F72445A34}" type="pres">
      <dgm:prSet presAssocID="{D72747B1-0D20-408C-B106-C67FCA098A42}" presName="parTrans" presStyleLbl="sibTrans2D1" presStyleIdx="5" presStyleCnt="12"/>
      <dgm:spPr/>
      <dgm:t>
        <a:bodyPr/>
        <a:lstStyle/>
        <a:p>
          <a:endParaRPr lang="en-GB"/>
        </a:p>
      </dgm:t>
    </dgm:pt>
    <dgm:pt modelId="{AF19BA87-9E6C-4EA0-B8CD-50AE277384E8}" type="pres">
      <dgm:prSet presAssocID="{D72747B1-0D20-408C-B106-C67FCA098A42}" presName="connectorText" presStyleLbl="sibTrans2D1" presStyleIdx="5" presStyleCnt="12"/>
      <dgm:spPr/>
      <dgm:t>
        <a:bodyPr/>
        <a:lstStyle/>
        <a:p>
          <a:endParaRPr lang="en-GB"/>
        </a:p>
      </dgm:t>
    </dgm:pt>
    <dgm:pt modelId="{821A2D6C-2B08-4848-B8A0-AB2E5DE9C553}" type="pres">
      <dgm:prSet presAssocID="{39F2217B-0D2E-4F49-9409-E0B288FCA061}" presName="node" presStyleLbl="node1" presStyleIdx="5" presStyleCnt="12">
        <dgm:presLayoutVars>
          <dgm:bulletEnabled val="1"/>
        </dgm:presLayoutVars>
      </dgm:prSet>
      <dgm:spPr/>
      <dgm:t>
        <a:bodyPr/>
        <a:lstStyle/>
        <a:p>
          <a:endParaRPr lang="en-GB"/>
        </a:p>
      </dgm:t>
    </dgm:pt>
    <dgm:pt modelId="{2CB3EE7E-EE2D-4903-A659-6ACE28B3AC05}" type="pres">
      <dgm:prSet presAssocID="{904FB747-363B-4C73-B57E-EA9229095F43}" presName="parTrans" presStyleLbl="sibTrans2D1" presStyleIdx="6" presStyleCnt="12"/>
      <dgm:spPr/>
      <dgm:t>
        <a:bodyPr/>
        <a:lstStyle/>
        <a:p>
          <a:endParaRPr lang="en-GB"/>
        </a:p>
      </dgm:t>
    </dgm:pt>
    <dgm:pt modelId="{A73136D7-50FE-4811-A2DB-5CCAFD2B1C5E}" type="pres">
      <dgm:prSet presAssocID="{904FB747-363B-4C73-B57E-EA9229095F43}" presName="connectorText" presStyleLbl="sibTrans2D1" presStyleIdx="6" presStyleCnt="12"/>
      <dgm:spPr/>
      <dgm:t>
        <a:bodyPr/>
        <a:lstStyle/>
        <a:p>
          <a:endParaRPr lang="en-GB"/>
        </a:p>
      </dgm:t>
    </dgm:pt>
    <dgm:pt modelId="{E1156476-72B7-4642-89D1-9D261ED09D23}" type="pres">
      <dgm:prSet presAssocID="{20940AB6-AEED-47E7-9C51-39091826EE4B}" presName="node" presStyleLbl="node1" presStyleIdx="6" presStyleCnt="12" custScaleX="123569" custScaleY="93952">
        <dgm:presLayoutVars>
          <dgm:bulletEnabled val="1"/>
        </dgm:presLayoutVars>
      </dgm:prSet>
      <dgm:spPr/>
      <dgm:t>
        <a:bodyPr/>
        <a:lstStyle/>
        <a:p>
          <a:endParaRPr lang="en-GB"/>
        </a:p>
      </dgm:t>
    </dgm:pt>
    <dgm:pt modelId="{3FC8796E-A5A8-4F1C-B364-ADDA16257F6C}" type="pres">
      <dgm:prSet presAssocID="{6E3E0BA5-5EDE-436F-8237-3F5C4BA7C6D3}" presName="parTrans" presStyleLbl="sibTrans2D1" presStyleIdx="7" presStyleCnt="12"/>
      <dgm:spPr/>
      <dgm:t>
        <a:bodyPr/>
        <a:lstStyle/>
        <a:p>
          <a:endParaRPr lang="en-GB"/>
        </a:p>
      </dgm:t>
    </dgm:pt>
    <dgm:pt modelId="{E7FB33BE-1088-4A7F-AAE8-35693858B886}" type="pres">
      <dgm:prSet presAssocID="{6E3E0BA5-5EDE-436F-8237-3F5C4BA7C6D3}" presName="connectorText" presStyleLbl="sibTrans2D1" presStyleIdx="7" presStyleCnt="12"/>
      <dgm:spPr/>
      <dgm:t>
        <a:bodyPr/>
        <a:lstStyle/>
        <a:p>
          <a:endParaRPr lang="en-GB"/>
        </a:p>
      </dgm:t>
    </dgm:pt>
    <dgm:pt modelId="{C5652683-C36F-408F-8584-D6FE29A6524D}" type="pres">
      <dgm:prSet presAssocID="{154FAF22-EAA3-494E-9150-DCF026F92F13}" presName="node" presStyleLbl="node1" presStyleIdx="7" presStyleCnt="12" custScaleX="125880">
        <dgm:presLayoutVars>
          <dgm:bulletEnabled val="1"/>
        </dgm:presLayoutVars>
      </dgm:prSet>
      <dgm:spPr/>
      <dgm:t>
        <a:bodyPr/>
        <a:lstStyle/>
        <a:p>
          <a:endParaRPr lang="en-GB"/>
        </a:p>
      </dgm:t>
    </dgm:pt>
    <dgm:pt modelId="{4C31D045-AC0C-48EC-AF3E-CAAFFCC8CB24}" type="pres">
      <dgm:prSet presAssocID="{2B706165-C287-4FAB-9C95-7EC77AD8CE2F}" presName="parTrans" presStyleLbl="sibTrans2D1" presStyleIdx="8" presStyleCnt="12"/>
      <dgm:spPr/>
      <dgm:t>
        <a:bodyPr/>
        <a:lstStyle/>
        <a:p>
          <a:endParaRPr lang="en-GB"/>
        </a:p>
      </dgm:t>
    </dgm:pt>
    <dgm:pt modelId="{B1F871B2-EA3D-4A84-B547-56301AE79AC3}" type="pres">
      <dgm:prSet presAssocID="{2B706165-C287-4FAB-9C95-7EC77AD8CE2F}" presName="connectorText" presStyleLbl="sibTrans2D1" presStyleIdx="8" presStyleCnt="12"/>
      <dgm:spPr/>
      <dgm:t>
        <a:bodyPr/>
        <a:lstStyle/>
        <a:p>
          <a:endParaRPr lang="en-GB"/>
        </a:p>
      </dgm:t>
    </dgm:pt>
    <dgm:pt modelId="{EF7203B9-D6DE-438E-8761-90589D2C89E2}" type="pres">
      <dgm:prSet presAssocID="{A2C7A0D2-3072-446D-A8BD-7009FE8AEAFE}" presName="node" presStyleLbl="node1" presStyleIdx="8" presStyleCnt="12" custScaleX="117022">
        <dgm:presLayoutVars>
          <dgm:bulletEnabled val="1"/>
        </dgm:presLayoutVars>
      </dgm:prSet>
      <dgm:spPr/>
      <dgm:t>
        <a:bodyPr/>
        <a:lstStyle/>
        <a:p>
          <a:endParaRPr lang="en-GB"/>
        </a:p>
      </dgm:t>
    </dgm:pt>
    <dgm:pt modelId="{E6D26D01-1504-4FBD-BF0E-4182A06CC10A}" type="pres">
      <dgm:prSet presAssocID="{66A032A3-0AFC-4901-84C2-8D5D0DAC0752}" presName="parTrans" presStyleLbl="sibTrans2D1" presStyleIdx="9" presStyleCnt="12"/>
      <dgm:spPr/>
      <dgm:t>
        <a:bodyPr/>
        <a:lstStyle/>
        <a:p>
          <a:endParaRPr lang="en-GB"/>
        </a:p>
      </dgm:t>
    </dgm:pt>
    <dgm:pt modelId="{3B846E45-D898-4ADA-8BEB-BD783DB3FEEC}" type="pres">
      <dgm:prSet presAssocID="{66A032A3-0AFC-4901-84C2-8D5D0DAC0752}" presName="connectorText" presStyleLbl="sibTrans2D1" presStyleIdx="9" presStyleCnt="12"/>
      <dgm:spPr/>
      <dgm:t>
        <a:bodyPr/>
        <a:lstStyle/>
        <a:p>
          <a:endParaRPr lang="en-GB"/>
        </a:p>
      </dgm:t>
    </dgm:pt>
    <dgm:pt modelId="{23BD2B83-13C6-4A7C-8D31-34884F0800B2}" type="pres">
      <dgm:prSet presAssocID="{90BCD661-9139-441A-BE96-816DDC10B9B1}" presName="node" presStyleLbl="node1" presStyleIdx="9" presStyleCnt="12" custScaleX="110932">
        <dgm:presLayoutVars>
          <dgm:bulletEnabled val="1"/>
        </dgm:presLayoutVars>
      </dgm:prSet>
      <dgm:spPr/>
      <dgm:t>
        <a:bodyPr/>
        <a:lstStyle/>
        <a:p>
          <a:endParaRPr lang="en-GB"/>
        </a:p>
      </dgm:t>
    </dgm:pt>
    <dgm:pt modelId="{5143A559-2968-49B1-B697-AF6256D4C86B}" type="pres">
      <dgm:prSet presAssocID="{DE66D337-C8F3-4350-8BDB-D2CC8DF011D7}" presName="parTrans" presStyleLbl="sibTrans2D1" presStyleIdx="10" presStyleCnt="12"/>
      <dgm:spPr/>
      <dgm:t>
        <a:bodyPr/>
        <a:lstStyle/>
        <a:p>
          <a:endParaRPr lang="en-GB"/>
        </a:p>
      </dgm:t>
    </dgm:pt>
    <dgm:pt modelId="{7351EC6D-6D33-4530-AE26-2C57359C5436}" type="pres">
      <dgm:prSet presAssocID="{DE66D337-C8F3-4350-8BDB-D2CC8DF011D7}" presName="connectorText" presStyleLbl="sibTrans2D1" presStyleIdx="10" presStyleCnt="12"/>
      <dgm:spPr/>
      <dgm:t>
        <a:bodyPr/>
        <a:lstStyle/>
        <a:p>
          <a:endParaRPr lang="en-GB"/>
        </a:p>
      </dgm:t>
    </dgm:pt>
    <dgm:pt modelId="{EC6860EF-EA00-4491-A200-8C5F4512C586}" type="pres">
      <dgm:prSet presAssocID="{40A12F16-94AA-4273-90CF-DABA715C0F17}" presName="node" presStyleLbl="node1" presStyleIdx="10" presStyleCnt="12" custScaleX="156467">
        <dgm:presLayoutVars>
          <dgm:bulletEnabled val="1"/>
        </dgm:presLayoutVars>
      </dgm:prSet>
      <dgm:spPr/>
      <dgm:t>
        <a:bodyPr/>
        <a:lstStyle/>
        <a:p>
          <a:endParaRPr lang="en-GB"/>
        </a:p>
      </dgm:t>
    </dgm:pt>
    <dgm:pt modelId="{775B630A-A15A-40B7-AF27-F9E8ECB706EF}" type="pres">
      <dgm:prSet presAssocID="{C8085B69-AB06-4FD1-A7C1-C5748B368FFB}" presName="parTrans" presStyleLbl="sibTrans2D1" presStyleIdx="11" presStyleCnt="12"/>
      <dgm:spPr/>
      <dgm:t>
        <a:bodyPr/>
        <a:lstStyle/>
        <a:p>
          <a:endParaRPr lang="en-GB"/>
        </a:p>
      </dgm:t>
    </dgm:pt>
    <dgm:pt modelId="{32762039-6E74-4AFC-80E9-66C5C37FC9E1}" type="pres">
      <dgm:prSet presAssocID="{C8085B69-AB06-4FD1-A7C1-C5748B368FFB}" presName="connectorText" presStyleLbl="sibTrans2D1" presStyleIdx="11" presStyleCnt="12"/>
      <dgm:spPr/>
      <dgm:t>
        <a:bodyPr/>
        <a:lstStyle/>
        <a:p>
          <a:endParaRPr lang="en-GB"/>
        </a:p>
      </dgm:t>
    </dgm:pt>
    <dgm:pt modelId="{7F93432D-F31E-4577-8785-0CCB120844DA}" type="pres">
      <dgm:prSet presAssocID="{6A8BDA3B-599A-4E80-911E-9AB22E8F522A}" presName="node" presStyleLbl="node1" presStyleIdx="11" presStyleCnt="12" custScaleX="127451">
        <dgm:presLayoutVars>
          <dgm:bulletEnabled val="1"/>
        </dgm:presLayoutVars>
      </dgm:prSet>
      <dgm:spPr/>
      <dgm:t>
        <a:bodyPr/>
        <a:lstStyle/>
        <a:p>
          <a:endParaRPr lang="en-GB"/>
        </a:p>
      </dgm:t>
    </dgm:pt>
  </dgm:ptLst>
  <dgm:cxnLst>
    <dgm:cxn modelId="{04013A69-3417-4BBA-B0CA-FA22B660E698}" type="presOf" srcId="{A2C7A0D2-3072-446D-A8BD-7009FE8AEAFE}" destId="{EF7203B9-D6DE-438E-8761-90589D2C89E2}" srcOrd="0" destOrd="0" presId="urn:microsoft.com/office/officeart/2005/8/layout/radial5"/>
    <dgm:cxn modelId="{DC31E698-7F4D-4788-BAB4-C2876A6880AD}" srcId="{CD4AB6CB-DD8E-464E-BDE4-5E1DC95AFD18}" destId="{28B3E35C-4EC2-484C-AD32-50C800A11291}" srcOrd="0" destOrd="0" parTransId="{F9FDC9A1-A79F-4ABA-9527-017E6C6902B8}" sibTransId="{B1B0524F-EE5C-4284-9F2C-7B5FACE718DC}"/>
    <dgm:cxn modelId="{900458C7-D442-4867-90D5-7EC683A7CB8F}" type="presOf" srcId="{C26EBF44-F71D-4C0B-812C-92FD0C983BDE}" destId="{7C32C0D6-543E-4C8B-BD74-7272A21B18D4}" srcOrd="0" destOrd="0" presId="urn:microsoft.com/office/officeart/2005/8/layout/radial5"/>
    <dgm:cxn modelId="{1BC096C2-AC4C-4ACE-875D-D72A0FEF42C7}" srcId="{28B3E35C-4EC2-484C-AD32-50C800A11291}" destId="{6A8BDA3B-599A-4E80-911E-9AB22E8F522A}" srcOrd="11" destOrd="0" parTransId="{C8085B69-AB06-4FD1-A7C1-C5748B368FFB}" sibTransId="{3DBEE4A6-11A9-4ECE-8C06-D3446D615AEE}"/>
    <dgm:cxn modelId="{62BD3082-C772-44BA-BDD5-36A69152D8BA}" type="presOf" srcId="{5C87F1FA-3A8C-4E89-B77C-0FD9DB2E197A}" destId="{D450F4B4-EE22-436A-86D1-2BC9B9DD6766}" srcOrd="1" destOrd="0" presId="urn:microsoft.com/office/officeart/2005/8/layout/radial5"/>
    <dgm:cxn modelId="{32AB774F-13ED-4C4E-8E2A-E9EEDF56B463}" type="presOf" srcId="{39F2217B-0D2E-4F49-9409-E0B288FCA061}" destId="{821A2D6C-2B08-4848-B8A0-AB2E5DE9C553}" srcOrd="0" destOrd="0" presId="urn:microsoft.com/office/officeart/2005/8/layout/radial5"/>
    <dgm:cxn modelId="{3DC9C390-9BB2-48F7-9D10-4B3C65830258}" type="presOf" srcId="{2B706165-C287-4FAB-9C95-7EC77AD8CE2F}" destId="{B1F871B2-EA3D-4A84-B547-56301AE79AC3}" srcOrd="1" destOrd="0" presId="urn:microsoft.com/office/officeart/2005/8/layout/radial5"/>
    <dgm:cxn modelId="{435109C9-8FDA-4AB1-85CD-674C0203A053}" srcId="{28B3E35C-4EC2-484C-AD32-50C800A11291}" destId="{735A0E22-5573-4E4E-89DD-9734FCDD1CD4}" srcOrd="3" destOrd="0" parTransId="{5C87F1FA-3A8C-4E89-B77C-0FD9DB2E197A}" sibTransId="{79221C34-FDBD-4FBE-8AE3-7BDFAE2D83CA}"/>
    <dgm:cxn modelId="{7A283345-612F-43B2-BE15-7B99B83DFC2B}" type="presOf" srcId="{2B706165-C287-4FAB-9C95-7EC77AD8CE2F}" destId="{4C31D045-AC0C-48EC-AF3E-CAAFFCC8CB24}" srcOrd="0" destOrd="0" presId="urn:microsoft.com/office/officeart/2005/8/layout/radial5"/>
    <dgm:cxn modelId="{A6494008-9F7A-46A9-8C8D-A7DE7059FAD2}" type="presOf" srcId="{C38B561D-7967-4C7B-B3B1-86D75CFBFCE7}" destId="{01965A55-B80E-4D99-BBEB-FEEA6B231F36}" srcOrd="1" destOrd="0" presId="urn:microsoft.com/office/officeart/2005/8/layout/radial5"/>
    <dgm:cxn modelId="{15827575-A746-451E-AD0F-44281487701D}" type="presOf" srcId="{5C87F1FA-3A8C-4E89-B77C-0FD9DB2E197A}" destId="{66BBE3FE-8AD8-45D9-A911-77062F3F72C2}" srcOrd="0" destOrd="0" presId="urn:microsoft.com/office/officeart/2005/8/layout/radial5"/>
    <dgm:cxn modelId="{9C991A2B-52FE-4270-895E-7BAA54EE33DC}" srcId="{28B3E35C-4EC2-484C-AD32-50C800A11291}" destId="{154FAF22-EAA3-494E-9150-DCF026F92F13}" srcOrd="7" destOrd="0" parTransId="{6E3E0BA5-5EDE-436F-8237-3F5C4BA7C6D3}" sibTransId="{47F9F74E-0E36-4BBB-B7AA-FB2E9B656F9C}"/>
    <dgm:cxn modelId="{73DCB2D3-12AE-4430-AC12-E03EDCEB90A5}" type="presOf" srcId="{20940AB6-AEED-47E7-9C51-39091826EE4B}" destId="{E1156476-72B7-4642-89D1-9D261ED09D23}" srcOrd="0" destOrd="0" presId="urn:microsoft.com/office/officeart/2005/8/layout/radial5"/>
    <dgm:cxn modelId="{99080E1F-5A93-46C5-9817-B4F113595A05}" type="presOf" srcId="{D72747B1-0D20-408C-B106-C67FCA098A42}" destId="{8D13925D-D183-447A-98F0-830F72445A34}" srcOrd="0" destOrd="0" presId="urn:microsoft.com/office/officeart/2005/8/layout/radial5"/>
    <dgm:cxn modelId="{8327F155-F928-4344-B463-861DB1EBB932}" type="presOf" srcId="{735A0E22-5573-4E4E-89DD-9734FCDD1CD4}" destId="{607B7C03-165B-4396-8ECC-88D9F072AFAD}" srcOrd="0" destOrd="0" presId="urn:microsoft.com/office/officeart/2005/8/layout/radial5"/>
    <dgm:cxn modelId="{F74E4C12-4496-4C85-A763-C88B5C48FCB7}" srcId="{28B3E35C-4EC2-484C-AD32-50C800A11291}" destId="{2BDC1B53-E581-4625-93E3-8060DE0A2239}" srcOrd="1" destOrd="0" parTransId="{270B3419-7C1A-45E9-9DD9-423BD6EB90FB}" sibTransId="{3FA885F8-4D13-4478-ACF4-28E01A11FB6B}"/>
    <dgm:cxn modelId="{D872B314-6D9D-4EF6-AC48-EF151F195570}" srcId="{28B3E35C-4EC2-484C-AD32-50C800A11291}" destId="{CF3E7D35-BE03-4A6F-95E0-71B9531ED25F}" srcOrd="0" destOrd="0" parTransId="{F03DF102-BAA8-492C-B6CA-EFC078ED36C0}" sibTransId="{142D8AF9-9B77-43E7-9C25-F3BD96E6214D}"/>
    <dgm:cxn modelId="{8249D761-F03B-493E-960B-73769B099A00}" type="presOf" srcId="{270B3419-7C1A-45E9-9DD9-423BD6EB90FB}" destId="{FF5A9256-F867-491A-A02E-463147F2E704}" srcOrd="1" destOrd="0" presId="urn:microsoft.com/office/officeart/2005/8/layout/radial5"/>
    <dgm:cxn modelId="{7BF46AA1-83B8-4DA8-BD7E-00649558BE0E}" type="presOf" srcId="{6E3E0BA5-5EDE-436F-8237-3F5C4BA7C6D3}" destId="{E7FB33BE-1088-4A7F-AAE8-35693858B886}" srcOrd="1" destOrd="0" presId="urn:microsoft.com/office/officeart/2005/8/layout/radial5"/>
    <dgm:cxn modelId="{C98C9ACF-3C7E-4CDC-BA89-B92D25D45ED1}" type="presOf" srcId="{90BCD661-9139-441A-BE96-816DDC10B9B1}" destId="{23BD2B83-13C6-4A7C-8D31-34884F0800B2}" srcOrd="0" destOrd="0" presId="urn:microsoft.com/office/officeart/2005/8/layout/radial5"/>
    <dgm:cxn modelId="{CEC3BC08-1156-4DD1-8832-26EA87463270}" type="presOf" srcId="{904FB747-363B-4C73-B57E-EA9229095F43}" destId="{2CB3EE7E-EE2D-4903-A659-6ACE28B3AC05}" srcOrd="0" destOrd="0" presId="urn:microsoft.com/office/officeart/2005/8/layout/radial5"/>
    <dgm:cxn modelId="{C84CB67B-0EF3-467C-B860-80566C20E8A4}" srcId="{28B3E35C-4EC2-484C-AD32-50C800A11291}" destId="{39F2217B-0D2E-4F49-9409-E0B288FCA061}" srcOrd="5" destOrd="0" parTransId="{D72747B1-0D20-408C-B106-C67FCA098A42}" sibTransId="{61F229A3-FEDA-44B4-951F-87ABAFEC50AA}"/>
    <dgm:cxn modelId="{7C6DDB53-5507-4F29-806D-115CF2BAD878}" type="presOf" srcId="{CD4AB6CB-DD8E-464E-BDE4-5E1DC95AFD18}" destId="{0EF51A3C-D6E8-4EA5-ACDD-C946F97C629D}" srcOrd="0" destOrd="0" presId="urn:microsoft.com/office/officeart/2005/8/layout/radial5"/>
    <dgm:cxn modelId="{346C6B00-4032-49D9-A8DA-865B580F8D5D}" srcId="{28B3E35C-4EC2-484C-AD32-50C800A11291}" destId="{40A12F16-94AA-4273-90CF-DABA715C0F17}" srcOrd="10" destOrd="0" parTransId="{DE66D337-C8F3-4350-8BDB-D2CC8DF011D7}" sibTransId="{4F2FC764-B2D8-469A-BEEF-F4F6E9011156}"/>
    <dgm:cxn modelId="{C55738C9-01DF-4A7C-AC7E-739628AC17B7}" type="presOf" srcId="{DE66D337-C8F3-4350-8BDB-D2CC8DF011D7}" destId="{7351EC6D-6D33-4530-AE26-2C57359C5436}" srcOrd="1" destOrd="0" presId="urn:microsoft.com/office/officeart/2005/8/layout/radial5"/>
    <dgm:cxn modelId="{D57C4BE7-93C1-4491-B23D-D5828091F648}" type="presOf" srcId="{F03DF102-BAA8-492C-B6CA-EFC078ED36C0}" destId="{43DEC115-E3BD-4124-838C-2CD7BF788353}" srcOrd="0" destOrd="0" presId="urn:microsoft.com/office/officeart/2005/8/layout/radial5"/>
    <dgm:cxn modelId="{8015A833-514F-4D71-9E47-D46A76547A6B}" type="presOf" srcId="{7A7158CA-7F25-4C76-9E39-6827C6A55215}" destId="{99750077-A5DB-4020-82B3-560FC7D17AC8}" srcOrd="0" destOrd="0" presId="urn:microsoft.com/office/officeart/2005/8/layout/radial5"/>
    <dgm:cxn modelId="{510D935E-A85A-4471-BFE6-9C3F5F8F5888}" type="presOf" srcId="{C8085B69-AB06-4FD1-A7C1-C5748B368FFB}" destId="{775B630A-A15A-40B7-AF27-F9E8ECB706EF}" srcOrd="0" destOrd="0" presId="urn:microsoft.com/office/officeart/2005/8/layout/radial5"/>
    <dgm:cxn modelId="{D4E62247-5F6F-4885-BB15-B2FB5B1F4642}" srcId="{28B3E35C-4EC2-484C-AD32-50C800A11291}" destId="{A2C7A0D2-3072-446D-A8BD-7009FE8AEAFE}" srcOrd="8" destOrd="0" parTransId="{2B706165-C287-4FAB-9C95-7EC77AD8CE2F}" sibTransId="{B659E136-2FF6-4395-A0A1-74D344987BFA}"/>
    <dgm:cxn modelId="{B37A323D-779F-423C-8D39-6780410A2F6C}" srcId="{28B3E35C-4EC2-484C-AD32-50C800A11291}" destId="{C26EBF44-F71D-4C0B-812C-92FD0C983BDE}" srcOrd="2" destOrd="0" parTransId="{FCAAC840-B15D-4055-A5BE-8E4D4B49A45D}" sibTransId="{6F4943D0-788D-4708-898E-4ADF5CE0B42B}"/>
    <dgm:cxn modelId="{4100E780-5F42-48F7-8E2F-C3AB5C9B4F13}" type="presOf" srcId="{904FB747-363B-4C73-B57E-EA9229095F43}" destId="{A73136D7-50FE-4811-A2DB-5CCAFD2B1C5E}" srcOrd="1" destOrd="0" presId="urn:microsoft.com/office/officeart/2005/8/layout/radial5"/>
    <dgm:cxn modelId="{271AFB10-DEF4-4583-9D84-E5CEE4CF8A1D}" type="presOf" srcId="{FCAAC840-B15D-4055-A5BE-8E4D4B49A45D}" destId="{0DF09D22-E261-45BC-B9E7-0F82AD612EF6}" srcOrd="1" destOrd="0" presId="urn:microsoft.com/office/officeart/2005/8/layout/radial5"/>
    <dgm:cxn modelId="{4B216F5D-757F-442F-80D5-8B9FA1F0EB31}" type="presOf" srcId="{D72747B1-0D20-408C-B106-C67FCA098A42}" destId="{AF19BA87-9E6C-4EA0-B8CD-50AE277384E8}" srcOrd="1" destOrd="0" presId="urn:microsoft.com/office/officeart/2005/8/layout/radial5"/>
    <dgm:cxn modelId="{9A87700E-ACCA-4704-8FC4-278BCF4D71C2}" type="presOf" srcId="{2BDC1B53-E581-4625-93E3-8060DE0A2239}" destId="{304E7E43-735B-4759-802D-FC3501FF5042}" srcOrd="0" destOrd="0" presId="urn:microsoft.com/office/officeart/2005/8/layout/radial5"/>
    <dgm:cxn modelId="{34389911-4C87-4987-B9EF-4059F7ACF28B}" srcId="{28B3E35C-4EC2-484C-AD32-50C800A11291}" destId="{7A7158CA-7F25-4C76-9E39-6827C6A55215}" srcOrd="4" destOrd="0" parTransId="{C38B561D-7967-4C7B-B3B1-86D75CFBFCE7}" sibTransId="{49529D9A-4CA8-43A6-9599-AA486C738167}"/>
    <dgm:cxn modelId="{BE3915CC-175E-40EF-81BE-03CFA38B5023}" type="presOf" srcId="{6A8BDA3B-599A-4E80-911E-9AB22E8F522A}" destId="{7F93432D-F31E-4577-8785-0CCB120844DA}" srcOrd="0" destOrd="0" presId="urn:microsoft.com/office/officeart/2005/8/layout/radial5"/>
    <dgm:cxn modelId="{BD43F2A1-C38C-4B06-A0D9-3528AAB40108}" type="presOf" srcId="{28B3E35C-4EC2-484C-AD32-50C800A11291}" destId="{5E7CDC76-6DF1-4086-80F8-E0C849589A96}" srcOrd="0" destOrd="0" presId="urn:microsoft.com/office/officeart/2005/8/layout/radial5"/>
    <dgm:cxn modelId="{5A0ABE10-97FA-46D6-BC24-3E52D2D65CA3}" srcId="{CD4AB6CB-DD8E-464E-BDE4-5E1DC95AFD18}" destId="{357225C6-6F34-48A7-B1EA-C148D1AEFFE0}" srcOrd="1" destOrd="0" parTransId="{F8C66C8B-7F24-4451-897B-8E7BA56376AC}" sibTransId="{974B235C-2515-4152-B3D0-6D717F18F97C}"/>
    <dgm:cxn modelId="{C7437A6E-A4DA-4107-971D-305F57C4AB14}" type="presOf" srcId="{66A032A3-0AFC-4901-84C2-8D5D0DAC0752}" destId="{3B846E45-D898-4ADA-8BEB-BD783DB3FEEC}" srcOrd="1" destOrd="0" presId="urn:microsoft.com/office/officeart/2005/8/layout/radial5"/>
    <dgm:cxn modelId="{B92E7DB4-BCAA-45BD-A3D1-FF9CDBE46539}" type="presOf" srcId="{F03DF102-BAA8-492C-B6CA-EFC078ED36C0}" destId="{FB11F6CC-50F9-4271-AA0C-DA82D7115162}" srcOrd="1" destOrd="0" presId="urn:microsoft.com/office/officeart/2005/8/layout/radial5"/>
    <dgm:cxn modelId="{61C57941-CFC6-4FAB-B5DA-C7A503DA1B8A}" type="presOf" srcId="{154FAF22-EAA3-494E-9150-DCF026F92F13}" destId="{C5652683-C36F-408F-8584-D6FE29A6524D}" srcOrd="0" destOrd="0" presId="urn:microsoft.com/office/officeart/2005/8/layout/radial5"/>
    <dgm:cxn modelId="{3A3E172E-4646-47D1-AAA0-821667B81931}" type="presOf" srcId="{DE66D337-C8F3-4350-8BDB-D2CC8DF011D7}" destId="{5143A559-2968-49B1-B697-AF6256D4C86B}" srcOrd="0" destOrd="0" presId="urn:microsoft.com/office/officeart/2005/8/layout/radial5"/>
    <dgm:cxn modelId="{16594C0F-A2F6-4128-A441-B8C00294E5E6}" srcId="{28B3E35C-4EC2-484C-AD32-50C800A11291}" destId="{20940AB6-AEED-47E7-9C51-39091826EE4B}" srcOrd="6" destOrd="0" parTransId="{904FB747-363B-4C73-B57E-EA9229095F43}" sibTransId="{3980F85A-3DC0-46C3-9CBD-6FAAAECEE18B}"/>
    <dgm:cxn modelId="{34908643-8128-441D-8495-22A362266E6E}" type="presOf" srcId="{C8085B69-AB06-4FD1-A7C1-C5748B368FFB}" destId="{32762039-6E74-4AFC-80E9-66C5C37FC9E1}" srcOrd="1" destOrd="0" presId="urn:microsoft.com/office/officeart/2005/8/layout/radial5"/>
    <dgm:cxn modelId="{47C674A6-264B-45CF-A89F-C7D2CA96E560}" type="presOf" srcId="{C38B561D-7967-4C7B-B3B1-86D75CFBFCE7}" destId="{5C039BAD-EC3E-43A7-9DF0-29C5EE92A820}" srcOrd="0" destOrd="0" presId="urn:microsoft.com/office/officeart/2005/8/layout/radial5"/>
    <dgm:cxn modelId="{46B37CB8-9C26-42F0-A80F-5ADC4EE588E7}" type="presOf" srcId="{40A12F16-94AA-4273-90CF-DABA715C0F17}" destId="{EC6860EF-EA00-4491-A200-8C5F4512C586}" srcOrd="0" destOrd="0" presId="urn:microsoft.com/office/officeart/2005/8/layout/radial5"/>
    <dgm:cxn modelId="{D81B22FE-3AF4-483C-A401-89954CC8273F}" type="presOf" srcId="{66A032A3-0AFC-4901-84C2-8D5D0DAC0752}" destId="{E6D26D01-1504-4FBD-BF0E-4182A06CC10A}" srcOrd="0" destOrd="0" presId="urn:microsoft.com/office/officeart/2005/8/layout/radial5"/>
    <dgm:cxn modelId="{EAABE1C7-5378-4AA3-9B16-E919351E694C}" type="presOf" srcId="{270B3419-7C1A-45E9-9DD9-423BD6EB90FB}" destId="{4F9557BB-52C5-4189-90A7-F33266593606}" srcOrd="0" destOrd="0" presId="urn:microsoft.com/office/officeart/2005/8/layout/radial5"/>
    <dgm:cxn modelId="{7F4EC27C-4646-4012-A145-823F921F831F}" type="presOf" srcId="{CF3E7D35-BE03-4A6F-95E0-71B9531ED25F}" destId="{CA44430F-9CCE-466A-8EF0-69214FF74C01}" srcOrd="0" destOrd="0" presId="urn:microsoft.com/office/officeart/2005/8/layout/radial5"/>
    <dgm:cxn modelId="{ECA924E4-DF2E-4FD7-99B6-B71AC05DF1ED}" srcId="{28B3E35C-4EC2-484C-AD32-50C800A11291}" destId="{90BCD661-9139-441A-BE96-816DDC10B9B1}" srcOrd="9" destOrd="0" parTransId="{66A032A3-0AFC-4901-84C2-8D5D0DAC0752}" sibTransId="{D7EE31D9-7D92-41E7-ABA2-10AFF1F2BD07}"/>
    <dgm:cxn modelId="{3DB8C814-88EE-4F28-9D9F-B2B0913AF5AE}" type="presOf" srcId="{6E3E0BA5-5EDE-436F-8237-3F5C4BA7C6D3}" destId="{3FC8796E-A5A8-4F1C-B364-ADDA16257F6C}" srcOrd="0" destOrd="0" presId="urn:microsoft.com/office/officeart/2005/8/layout/radial5"/>
    <dgm:cxn modelId="{464FA2EE-4CD1-455E-8113-56FE6BC2B11B}" type="presOf" srcId="{FCAAC840-B15D-4055-A5BE-8E4D4B49A45D}" destId="{67B0E9FE-5194-4D1A-B1EA-3E79B8CCB1FA}" srcOrd="0" destOrd="0" presId="urn:microsoft.com/office/officeart/2005/8/layout/radial5"/>
    <dgm:cxn modelId="{1B6ADCFC-09B0-4C58-ABF3-4814CE2D6E9F}" type="presParOf" srcId="{0EF51A3C-D6E8-4EA5-ACDD-C946F97C629D}" destId="{5E7CDC76-6DF1-4086-80F8-E0C849589A96}" srcOrd="0" destOrd="0" presId="urn:microsoft.com/office/officeart/2005/8/layout/radial5"/>
    <dgm:cxn modelId="{E90663F0-A2E2-4BCF-B0AF-2D8E0680F0D2}" type="presParOf" srcId="{0EF51A3C-D6E8-4EA5-ACDD-C946F97C629D}" destId="{43DEC115-E3BD-4124-838C-2CD7BF788353}" srcOrd="1" destOrd="0" presId="urn:microsoft.com/office/officeart/2005/8/layout/radial5"/>
    <dgm:cxn modelId="{474C6A54-2F95-4C93-BC6A-F348A0223EF3}" type="presParOf" srcId="{43DEC115-E3BD-4124-838C-2CD7BF788353}" destId="{FB11F6CC-50F9-4271-AA0C-DA82D7115162}" srcOrd="0" destOrd="0" presId="urn:microsoft.com/office/officeart/2005/8/layout/radial5"/>
    <dgm:cxn modelId="{2E25C8BA-23DB-41D2-A63B-7264BFB9B848}" type="presParOf" srcId="{0EF51A3C-D6E8-4EA5-ACDD-C946F97C629D}" destId="{CA44430F-9CCE-466A-8EF0-69214FF74C01}" srcOrd="2" destOrd="0" presId="urn:microsoft.com/office/officeart/2005/8/layout/radial5"/>
    <dgm:cxn modelId="{D2900DA8-FD4E-4926-A0E1-92AB90C12B97}" type="presParOf" srcId="{0EF51A3C-D6E8-4EA5-ACDD-C946F97C629D}" destId="{4F9557BB-52C5-4189-90A7-F33266593606}" srcOrd="3" destOrd="0" presId="urn:microsoft.com/office/officeart/2005/8/layout/radial5"/>
    <dgm:cxn modelId="{A8D9AAF0-5309-4395-A4DF-BE7E8ED0DC9C}" type="presParOf" srcId="{4F9557BB-52C5-4189-90A7-F33266593606}" destId="{FF5A9256-F867-491A-A02E-463147F2E704}" srcOrd="0" destOrd="0" presId="urn:microsoft.com/office/officeart/2005/8/layout/radial5"/>
    <dgm:cxn modelId="{A990E023-5B00-471B-94AA-BFD2AA196968}" type="presParOf" srcId="{0EF51A3C-D6E8-4EA5-ACDD-C946F97C629D}" destId="{304E7E43-735B-4759-802D-FC3501FF5042}" srcOrd="4" destOrd="0" presId="urn:microsoft.com/office/officeart/2005/8/layout/radial5"/>
    <dgm:cxn modelId="{E7A69CC4-5865-4E0A-843F-763DF83F4DFD}" type="presParOf" srcId="{0EF51A3C-D6E8-4EA5-ACDD-C946F97C629D}" destId="{67B0E9FE-5194-4D1A-B1EA-3E79B8CCB1FA}" srcOrd="5" destOrd="0" presId="urn:microsoft.com/office/officeart/2005/8/layout/radial5"/>
    <dgm:cxn modelId="{9D296CD1-5EDE-4766-A3BB-F40FE88154A5}" type="presParOf" srcId="{67B0E9FE-5194-4D1A-B1EA-3E79B8CCB1FA}" destId="{0DF09D22-E261-45BC-B9E7-0F82AD612EF6}" srcOrd="0" destOrd="0" presId="urn:microsoft.com/office/officeart/2005/8/layout/radial5"/>
    <dgm:cxn modelId="{3A007EC8-9BDB-402E-B587-2ACBABB6A328}" type="presParOf" srcId="{0EF51A3C-D6E8-4EA5-ACDD-C946F97C629D}" destId="{7C32C0D6-543E-4C8B-BD74-7272A21B18D4}" srcOrd="6" destOrd="0" presId="urn:microsoft.com/office/officeart/2005/8/layout/radial5"/>
    <dgm:cxn modelId="{48E8E4D7-85BE-403B-A353-729D8E55A41F}" type="presParOf" srcId="{0EF51A3C-D6E8-4EA5-ACDD-C946F97C629D}" destId="{66BBE3FE-8AD8-45D9-A911-77062F3F72C2}" srcOrd="7" destOrd="0" presId="urn:microsoft.com/office/officeart/2005/8/layout/radial5"/>
    <dgm:cxn modelId="{C2161C62-099D-46CF-8AB1-7D530A6F2803}" type="presParOf" srcId="{66BBE3FE-8AD8-45D9-A911-77062F3F72C2}" destId="{D450F4B4-EE22-436A-86D1-2BC9B9DD6766}" srcOrd="0" destOrd="0" presId="urn:microsoft.com/office/officeart/2005/8/layout/radial5"/>
    <dgm:cxn modelId="{842CD855-9B12-4311-904C-E28A2FDBB9BE}" type="presParOf" srcId="{0EF51A3C-D6E8-4EA5-ACDD-C946F97C629D}" destId="{607B7C03-165B-4396-8ECC-88D9F072AFAD}" srcOrd="8" destOrd="0" presId="urn:microsoft.com/office/officeart/2005/8/layout/radial5"/>
    <dgm:cxn modelId="{BA66D76C-60A9-4FDE-90CD-727489FAE256}" type="presParOf" srcId="{0EF51A3C-D6E8-4EA5-ACDD-C946F97C629D}" destId="{5C039BAD-EC3E-43A7-9DF0-29C5EE92A820}" srcOrd="9" destOrd="0" presId="urn:microsoft.com/office/officeart/2005/8/layout/radial5"/>
    <dgm:cxn modelId="{D2C954A5-BE84-42F0-AF59-84735CA2B5CA}" type="presParOf" srcId="{5C039BAD-EC3E-43A7-9DF0-29C5EE92A820}" destId="{01965A55-B80E-4D99-BBEB-FEEA6B231F36}" srcOrd="0" destOrd="0" presId="urn:microsoft.com/office/officeart/2005/8/layout/radial5"/>
    <dgm:cxn modelId="{1EE5739E-8B70-472B-9A60-8D8B9FF296DD}" type="presParOf" srcId="{0EF51A3C-D6E8-4EA5-ACDD-C946F97C629D}" destId="{99750077-A5DB-4020-82B3-560FC7D17AC8}" srcOrd="10" destOrd="0" presId="urn:microsoft.com/office/officeart/2005/8/layout/radial5"/>
    <dgm:cxn modelId="{F20B4045-D8F4-49A9-8D1B-6A56EDCDEC17}" type="presParOf" srcId="{0EF51A3C-D6E8-4EA5-ACDD-C946F97C629D}" destId="{8D13925D-D183-447A-98F0-830F72445A34}" srcOrd="11" destOrd="0" presId="urn:microsoft.com/office/officeart/2005/8/layout/radial5"/>
    <dgm:cxn modelId="{E4C51179-792E-401F-8AFA-A09387BEEACF}" type="presParOf" srcId="{8D13925D-D183-447A-98F0-830F72445A34}" destId="{AF19BA87-9E6C-4EA0-B8CD-50AE277384E8}" srcOrd="0" destOrd="0" presId="urn:microsoft.com/office/officeart/2005/8/layout/radial5"/>
    <dgm:cxn modelId="{A1447E50-3BA6-4A7C-A5A5-61146582A7D1}" type="presParOf" srcId="{0EF51A3C-D6E8-4EA5-ACDD-C946F97C629D}" destId="{821A2D6C-2B08-4848-B8A0-AB2E5DE9C553}" srcOrd="12" destOrd="0" presId="urn:microsoft.com/office/officeart/2005/8/layout/radial5"/>
    <dgm:cxn modelId="{4E2E17B7-B1E8-4136-A0F7-5AC64086F092}" type="presParOf" srcId="{0EF51A3C-D6E8-4EA5-ACDD-C946F97C629D}" destId="{2CB3EE7E-EE2D-4903-A659-6ACE28B3AC05}" srcOrd="13" destOrd="0" presId="urn:microsoft.com/office/officeart/2005/8/layout/radial5"/>
    <dgm:cxn modelId="{A0F50B12-04EC-4BD2-84BB-C66B776C0885}" type="presParOf" srcId="{2CB3EE7E-EE2D-4903-A659-6ACE28B3AC05}" destId="{A73136D7-50FE-4811-A2DB-5CCAFD2B1C5E}" srcOrd="0" destOrd="0" presId="urn:microsoft.com/office/officeart/2005/8/layout/radial5"/>
    <dgm:cxn modelId="{071115F6-FB3F-4C1C-944C-39F3CDADCDE4}" type="presParOf" srcId="{0EF51A3C-D6E8-4EA5-ACDD-C946F97C629D}" destId="{E1156476-72B7-4642-89D1-9D261ED09D23}" srcOrd="14" destOrd="0" presId="urn:microsoft.com/office/officeart/2005/8/layout/radial5"/>
    <dgm:cxn modelId="{692AA27B-D917-4905-A29B-E42B7EE9C055}" type="presParOf" srcId="{0EF51A3C-D6E8-4EA5-ACDD-C946F97C629D}" destId="{3FC8796E-A5A8-4F1C-B364-ADDA16257F6C}" srcOrd="15" destOrd="0" presId="urn:microsoft.com/office/officeart/2005/8/layout/radial5"/>
    <dgm:cxn modelId="{A132434A-4D41-4209-8756-91FEEFB9D8B7}" type="presParOf" srcId="{3FC8796E-A5A8-4F1C-B364-ADDA16257F6C}" destId="{E7FB33BE-1088-4A7F-AAE8-35693858B886}" srcOrd="0" destOrd="0" presId="urn:microsoft.com/office/officeart/2005/8/layout/radial5"/>
    <dgm:cxn modelId="{B307F07D-C64E-457F-B216-1A77440A23DB}" type="presParOf" srcId="{0EF51A3C-D6E8-4EA5-ACDD-C946F97C629D}" destId="{C5652683-C36F-408F-8584-D6FE29A6524D}" srcOrd="16" destOrd="0" presId="urn:microsoft.com/office/officeart/2005/8/layout/radial5"/>
    <dgm:cxn modelId="{F40AA995-B5E5-4085-B833-BB80D1EEEB37}" type="presParOf" srcId="{0EF51A3C-D6E8-4EA5-ACDD-C946F97C629D}" destId="{4C31D045-AC0C-48EC-AF3E-CAAFFCC8CB24}" srcOrd="17" destOrd="0" presId="urn:microsoft.com/office/officeart/2005/8/layout/radial5"/>
    <dgm:cxn modelId="{B96DB288-5F9F-4E99-BD46-0390BEE9C322}" type="presParOf" srcId="{4C31D045-AC0C-48EC-AF3E-CAAFFCC8CB24}" destId="{B1F871B2-EA3D-4A84-B547-56301AE79AC3}" srcOrd="0" destOrd="0" presId="urn:microsoft.com/office/officeart/2005/8/layout/radial5"/>
    <dgm:cxn modelId="{CD37D191-1221-44E9-B0CC-7B2740DD877D}" type="presParOf" srcId="{0EF51A3C-D6E8-4EA5-ACDD-C946F97C629D}" destId="{EF7203B9-D6DE-438E-8761-90589D2C89E2}" srcOrd="18" destOrd="0" presId="urn:microsoft.com/office/officeart/2005/8/layout/radial5"/>
    <dgm:cxn modelId="{2EE060C6-A5AB-4AC9-AEEA-2DF326C3891B}" type="presParOf" srcId="{0EF51A3C-D6E8-4EA5-ACDD-C946F97C629D}" destId="{E6D26D01-1504-4FBD-BF0E-4182A06CC10A}" srcOrd="19" destOrd="0" presId="urn:microsoft.com/office/officeart/2005/8/layout/radial5"/>
    <dgm:cxn modelId="{3DD41EA1-EA3F-4B8D-9F73-1366E2131854}" type="presParOf" srcId="{E6D26D01-1504-4FBD-BF0E-4182A06CC10A}" destId="{3B846E45-D898-4ADA-8BEB-BD783DB3FEEC}" srcOrd="0" destOrd="0" presId="urn:microsoft.com/office/officeart/2005/8/layout/radial5"/>
    <dgm:cxn modelId="{FF9BCC05-7AB6-4F82-9464-717CE9F232E5}" type="presParOf" srcId="{0EF51A3C-D6E8-4EA5-ACDD-C946F97C629D}" destId="{23BD2B83-13C6-4A7C-8D31-34884F0800B2}" srcOrd="20" destOrd="0" presId="urn:microsoft.com/office/officeart/2005/8/layout/radial5"/>
    <dgm:cxn modelId="{DDA97D88-FBFB-433F-B015-1A6A8443210F}" type="presParOf" srcId="{0EF51A3C-D6E8-4EA5-ACDD-C946F97C629D}" destId="{5143A559-2968-49B1-B697-AF6256D4C86B}" srcOrd="21" destOrd="0" presId="urn:microsoft.com/office/officeart/2005/8/layout/radial5"/>
    <dgm:cxn modelId="{04DF52B5-8C94-45B2-86BD-09CA26E79E86}" type="presParOf" srcId="{5143A559-2968-49B1-B697-AF6256D4C86B}" destId="{7351EC6D-6D33-4530-AE26-2C57359C5436}" srcOrd="0" destOrd="0" presId="urn:microsoft.com/office/officeart/2005/8/layout/radial5"/>
    <dgm:cxn modelId="{324F5E40-9519-4CAD-BA27-80F3266C3C73}" type="presParOf" srcId="{0EF51A3C-D6E8-4EA5-ACDD-C946F97C629D}" destId="{EC6860EF-EA00-4491-A200-8C5F4512C586}" srcOrd="22" destOrd="0" presId="urn:microsoft.com/office/officeart/2005/8/layout/radial5"/>
    <dgm:cxn modelId="{7104D9CD-2DA3-443C-93FF-D2D1CDFF556F}" type="presParOf" srcId="{0EF51A3C-D6E8-4EA5-ACDD-C946F97C629D}" destId="{775B630A-A15A-40B7-AF27-F9E8ECB706EF}" srcOrd="23" destOrd="0" presId="urn:microsoft.com/office/officeart/2005/8/layout/radial5"/>
    <dgm:cxn modelId="{C40EFEB5-6923-4D03-9CC0-08B1CFDBBCE5}" type="presParOf" srcId="{775B630A-A15A-40B7-AF27-F9E8ECB706EF}" destId="{32762039-6E74-4AFC-80E9-66C5C37FC9E1}" srcOrd="0" destOrd="0" presId="urn:microsoft.com/office/officeart/2005/8/layout/radial5"/>
    <dgm:cxn modelId="{3E2B4319-908E-4772-B5DF-C8759916237D}" type="presParOf" srcId="{0EF51A3C-D6E8-4EA5-ACDD-C946F97C629D}" destId="{7F93432D-F31E-4577-8785-0CCB120844DA}" srcOrd="24" destOrd="0" presId="urn:microsoft.com/office/officeart/2005/8/layout/radial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321D004-42F9-4CD0-96E1-6432F89651BE}" type="doc">
      <dgm:prSet loTypeId="urn:microsoft.com/office/officeart/2005/8/layout/radial4" loCatId="relationship" qsTypeId="urn:microsoft.com/office/officeart/2005/8/quickstyle/simple1" qsCatId="simple" csTypeId="urn:microsoft.com/office/officeart/2005/8/colors/colorful2" csCatId="colorful" phldr="1"/>
      <dgm:spPr/>
      <dgm:t>
        <a:bodyPr/>
        <a:lstStyle/>
        <a:p>
          <a:endParaRPr lang="en-GB"/>
        </a:p>
      </dgm:t>
    </dgm:pt>
    <dgm:pt modelId="{0545506E-B71A-442E-8687-22A43ED839F3}">
      <dgm:prSet phldrT="[Text]"/>
      <dgm:spPr/>
      <dgm:t>
        <a:bodyPr/>
        <a:lstStyle/>
        <a:p>
          <a:r>
            <a:rPr lang="en-GB" dirty="0">
              <a:solidFill>
                <a:schemeClr val="tx1"/>
              </a:solidFill>
            </a:rPr>
            <a:t>Meeting the needs of a child with SEND</a:t>
          </a:r>
        </a:p>
      </dgm:t>
    </dgm:pt>
    <dgm:pt modelId="{FAE5347A-756C-4A1B-BE81-2BFB0D3FDD47}" type="parTrans" cxnId="{70421E41-A2A4-4BD7-B0E4-702F92CAEE6D}">
      <dgm:prSet/>
      <dgm:spPr/>
      <dgm:t>
        <a:bodyPr/>
        <a:lstStyle/>
        <a:p>
          <a:endParaRPr lang="en-GB">
            <a:solidFill>
              <a:schemeClr val="tx1"/>
            </a:solidFill>
          </a:endParaRPr>
        </a:p>
      </dgm:t>
    </dgm:pt>
    <dgm:pt modelId="{F22A75CF-DBB4-4887-920E-4C47D9B9BC53}" type="sibTrans" cxnId="{70421E41-A2A4-4BD7-B0E4-702F92CAEE6D}">
      <dgm:prSet/>
      <dgm:spPr/>
      <dgm:t>
        <a:bodyPr/>
        <a:lstStyle/>
        <a:p>
          <a:endParaRPr lang="en-GB">
            <a:solidFill>
              <a:schemeClr val="tx1"/>
            </a:solidFill>
          </a:endParaRPr>
        </a:p>
      </dgm:t>
    </dgm:pt>
    <dgm:pt modelId="{838BF917-6937-40D3-AF1D-86164E491C5F}">
      <dgm:prSet phldrT="[Text]"/>
      <dgm:spPr/>
      <dgm:t>
        <a:bodyPr/>
        <a:lstStyle/>
        <a:p>
          <a:r>
            <a:rPr lang="en-GB" dirty="0">
              <a:solidFill>
                <a:schemeClr val="tx1"/>
              </a:solidFill>
            </a:rPr>
            <a:t>Education Psychologist</a:t>
          </a:r>
        </a:p>
        <a:p>
          <a:r>
            <a:rPr lang="en-GB" dirty="0">
              <a:solidFill>
                <a:schemeClr val="tx1"/>
              </a:solidFill>
            </a:rPr>
            <a:t>(EP)</a:t>
          </a:r>
        </a:p>
      </dgm:t>
    </dgm:pt>
    <dgm:pt modelId="{B04B55DA-C06F-4BEF-92AE-1E0319356F2B}" type="parTrans" cxnId="{FCBE0525-CFB5-4A8F-869E-A2A1D949FB5C}">
      <dgm:prSet/>
      <dgm:spPr/>
      <dgm:t>
        <a:bodyPr/>
        <a:lstStyle/>
        <a:p>
          <a:endParaRPr lang="en-GB">
            <a:solidFill>
              <a:schemeClr val="tx1"/>
            </a:solidFill>
          </a:endParaRPr>
        </a:p>
      </dgm:t>
    </dgm:pt>
    <dgm:pt modelId="{8C5F2239-187E-42BB-8DF0-A25FE58EE36A}" type="sibTrans" cxnId="{FCBE0525-CFB5-4A8F-869E-A2A1D949FB5C}">
      <dgm:prSet/>
      <dgm:spPr/>
      <dgm:t>
        <a:bodyPr/>
        <a:lstStyle/>
        <a:p>
          <a:endParaRPr lang="en-GB">
            <a:solidFill>
              <a:schemeClr val="tx1"/>
            </a:solidFill>
          </a:endParaRPr>
        </a:p>
      </dgm:t>
    </dgm:pt>
    <dgm:pt modelId="{BEF82545-84A9-45BD-B888-7E3312C521CC}">
      <dgm:prSet phldrT="[Text]"/>
      <dgm:spPr/>
      <dgm:t>
        <a:bodyPr/>
        <a:lstStyle/>
        <a:p>
          <a:r>
            <a:rPr lang="en-GB" dirty="0">
              <a:solidFill>
                <a:schemeClr val="tx1"/>
              </a:solidFill>
            </a:rPr>
            <a:t>Speech and Language Therapist (SALT)</a:t>
          </a:r>
        </a:p>
      </dgm:t>
    </dgm:pt>
    <dgm:pt modelId="{5C25DFB0-89AF-4383-9EBA-54CEBFE290B3}" type="parTrans" cxnId="{DE00B716-33EE-48A5-A4BC-52674083E173}">
      <dgm:prSet/>
      <dgm:spPr/>
      <dgm:t>
        <a:bodyPr/>
        <a:lstStyle/>
        <a:p>
          <a:endParaRPr lang="en-GB">
            <a:solidFill>
              <a:schemeClr val="tx1"/>
            </a:solidFill>
          </a:endParaRPr>
        </a:p>
      </dgm:t>
    </dgm:pt>
    <dgm:pt modelId="{ABFBCBD2-5A63-4BAC-BEA2-A69B7AE5ED4A}" type="sibTrans" cxnId="{DE00B716-33EE-48A5-A4BC-52674083E173}">
      <dgm:prSet/>
      <dgm:spPr/>
      <dgm:t>
        <a:bodyPr/>
        <a:lstStyle/>
        <a:p>
          <a:endParaRPr lang="en-GB">
            <a:solidFill>
              <a:schemeClr val="tx1"/>
            </a:solidFill>
          </a:endParaRPr>
        </a:p>
      </dgm:t>
    </dgm:pt>
    <dgm:pt modelId="{C27EA408-31E1-4D9E-828F-8E72C4BF07FF}">
      <dgm:prSet phldrT="[Text]"/>
      <dgm:spPr/>
      <dgm:t>
        <a:bodyPr/>
        <a:lstStyle/>
        <a:p>
          <a:r>
            <a:rPr lang="en-GB" dirty="0">
              <a:solidFill>
                <a:schemeClr val="tx1"/>
              </a:solidFill>
            </a:rPr>
            <a:t>Occupational Therapist </a:t>
          </a:r>
        </a:p>
        <a:p>
          <a:r>
            <a:rPr lang="en-GB" dirty="0">
              <a:solidFill>
                <a:schemeClr val="tx1"/>
              </a:solidFill>
            </a:rPr>
            <a:t>(OT)</a:t>
          </a:r>
        </a:p>
      </dgm:t>
    </dgm:pt>
    <dgm:pt modelId="{06FA013E-ABFB-423E-9889-D774562A8D60}" type="parTrans" cxnId="{6D30DB9E-22F3-4956-BE96-9246A828846D}">
      <dgm:prSet/>
      <dgm:spPr/>
      <dgm:t>
        <a:bodyPr/>
        <a:lstStyle/>
        <a:p>
          <a:endParaRPr lang="en-GB">
            <a:solidFill>
              <a:schemeClr val="tx1"/>
            </a:solidFill>
          </a:endParaRPr>
        </a:p>
      </dgm:t>
    </dgm:pt>
    <dgm:pt modelId="{E5A32A2A-51BA-489D-8C24-3C082A0C870D}" type="sibTrans" cxnId="{6D30DB9E-22F3-4956-BE96-9246A828846D}">
      <dgm:prSet/>
      <dgm:spPr/>
      <dgm:t>
        <a:bodyPr/>
        <a:lstStyle/>
        <a:p>
          <a:endParaRPr lang="en-GB">
            <a:solidFill>
              <a:schemeClr val="tx1"/>
            </a:solidFill>
          </a:endParaRPr>
        </a:p>
      </dgm:t>
    </dgm:pt>
    <dgm:pt modelId="{265EBA36-2B7C-405C-A010-C4F288C02B1D}">
      <dgm:prSet/>
      <dgm:spPr/>
      <dgm:t>
        <a:bodyPr/>
        <a:lstStyle/>
        <a:p>
          <a:r>
            <a:rPr lang="en-GB" dirty="0">
              <a:solidFill>
                <a:schemeClr val="tx1"/>
              </a:solidFill>
            </a:rPr>
            <a:t>Family Support Services (FSS)</a:t>
          </a:r>
        </a:p>
      </dgm:t>
    </dgm:pt>
    <dgm:pt modelId="{CF5C271C-20E9-4178-AA78-75AAE809D177}" type="parTrans" cxnId="{9AF4852F-0134-4ECA-BD3F-E460190BDE81}">
      <dgm:prSet/>
      <dgm:spPr/>
      <dgm:t>
        <a:bodyPr/>
        <a:lstStyle/>
        <a:p>
          <a:endParaRPr lang="en-GB">
            <a:solidFill>
              <a:schemeClr val="tx1"/>
            </a:solidFill>
          </a:endParaRPr>
        </a:p>
      </dgm:t>
    </dgm:pt>
    <dgm:pt modelId="{2452D96E-9973-4FD6-91C0-854FF74F6D7F}" type="sibTrans" cxnId="{9AF4852F-0134-4ECA-BD3F-E460190BDE81}">
      <dgm:prSet/>
      <dgm:spPr/>
      <dgm:t>
        <a:bodyPr/>
        <a:lstStyle/>
        <a:p>
          <a:endParaRPr lang="en-GB">
            <a:solidFill>
              <a:schemeClr val="tx1"/>
            </a:solidFill>
          </a:endParaRPr>
        </a:p>
      </dgm:t>
    </dgm:pt>
    <dgm:pt modelId="{43C1477A-2630-4956-9B17-84F19B1439D5}">
      <dgm:prSet/>
      <dgm:spPr/>
      <dgm:t>
        <a:bodyPr/>
        <a:lstStyle/>
        <a:p>
          <a:r>
            <a:rPr lang="en-GB" dirty="0">
              <a:solidFill>
                <a:schemeClr val="tx1"/>
              </a:solidFill>
            </a:rPr>
            <a:t>Community Paediatrician</a:t>
          </a:r>
        </a:p>
      </dgm:t>
    </dgm:pt>
    <dgm:pt modelId="{CAFC5651-A150-4244-A68D-F77C8E86A945}" type="parTrans" cxnId="{F577D7B6-B63A-4A05-90F8-56FA76ED1633}">
      <dgm:prSet/>
      <dgm:spPr/>
      <dgm:t>
        <a:bodyPr/>
        <a:lstStyle/>
        <a:p>
          <a:endParaRPr lang="en-GB">
            <a:solidFill>
              <a:schemeClr val="tx1"/>
            </a:solidFill>
          </a:endParaRPr>
        </a:p>
      </dgm:t>
    </dgm:pt>
    <dgm:pt modelId="{A2458F29-5362-48A8-ADCE-0A6511E78AA7}" type="sibTrans" cxnId="{F577D7B6-B63A-4A05-90F8-56FA76ED1633}">
      <dgm:prSet/>
      <dgm:spPr/>
      <dgm:t>
        <a:bodyPr/>
        <a:lstStyle/>
        <a:p>
          <a:endParaRPr lang="en-GB">
            <a:solidFill>
              <a:schemeClr val="tx1"/>
            </a:solidFill>
          </a:endParaRPr>
        </a:p>
      </dgm:t>
    </dgm:pt>
    <dgm:pt modelId="{C14840A9-C1EC-4AC2-839C-DF379C3360F2}">
      <dgm:prSet/>
      <dgm:spPr/>
      <dgm:t>
        <a:bodyPr/>
        <a:lstStyle/>
        <a:p>
          <a:r>
            <a:rPr lang="en-GB" dirty="0" smtClean="0">
              <a:solidFill>
                <a:schemeClr val="tx1"/>
              </a:solidFill>
            </a:rPr>
            <a:t>Play Therapist</a:t>
          </a:r>
          <a:endParaRPr lang="en-GB" dirty="0">
            <a:solidFill>
              <a:schemeClr val="tx1"/>
            </a:solidFill>
          </a:endParaRPr>
        </a:p>
      </dgm:t>
    </dgm:pt>
    <dgm:pt modelId="{C9488D90-7289-4BD2-A408-5DB458386778}" type="parTrans" cxnId="{A315F82E-CED2-435D-9FB2-0DC6DA90F217}">
      <dgm:prSet/>
      <dgm:spPr/>
      <dgm:t>
        <a:bodyPr/>
        <a:lstStyle/>
        <a:p>
          <a:endParaRPr lang="en-GB">
            <a:solidFill>
              <a:schemeClr val="tx1"/>
            </a:solidFill>
          </a:endParaRPr>
        </a:p>
      </dgm:t>
    </dgm:pt>
    <dgm:pt modelId="{EFA82CD9-5A2B-426F-8DD7-9ABB64AE48DE}" type="sibTrans" cxnId="{A315F82E-CED2-435D-9FB2-0DC6DA90F217}">
      <dgm:prSet/>
      <dgm:spPr/>
      <dgm:t>
        <a:bodyPr/>
        <a:lstStyle/>
        <a:p>
          <a:endParaRPr lang="en-GB">
            <a:solidFill>
              <a:schemeClr val="tx1"/>
            </a:solidFill>
          </a:endParaRPr>
        </a:p>
      </dgm:t>
    </dgm:pt>
    <dgm:pt modelId="{E1136CA4-2CAA-4385-8916-CF4D54EE5A23}">
      <dgm:prSet/>
      <dgm:spPr/>
      <dgm:t>
        <a:bodyPr/>
        <a:lstStyle/>
        <a:p>
          <a:r>
            <a:rPr lang="en-GB" dirty="0">
              <a:solidFill>
                <a:schemeClr val="tx1"/>
              </a:solidFill>
            </a:rPr>
            <a:t>School Nursing Team</a:t>
          </a:r>
        </a:p>
      </dgm:t>
    </dgm:pt>
    <dgm:pt modelId="{37EEEB80-A574-4CA8-951E-97786D9CE87E}" type="parTrans" cxnId="{237968FA-95EB-4325-84A0-973AB9E418ED}">
      <dgm:prSet/>
      <dgm:spPr/>
      <dgm:t>
        <a:bodyPr/>
        <a:lstStyle/>
        <a:p>
          <a:endParaRPr lang="en-GB">
            <a:solidFill>
              <a:schemeClr val="tx1"/>
            </a:solidFill>
          </a:endParaRPr>
        </a:p>
      </dgm:t>
    </dgm:pt>
    <dgm:pt modelId="{F742302D-2643-4CFB-9D41-42F7A3120451}" type="sibTrans" cxnId="{237968FA-95EB-4325-84A0-973AB9E418ED}">
      <dgm:prSet/>
      <dgm:spPr/>
      <dgm:t>
        <a:bodyPr/>
        <a:lstStyle/>
        <a:p>
          <a:endParaRPr lang="en-GB">
            <a:solidFill>
              <a:schemeClr val="tx1"/>
            </a:solidFill>
          </a:endParaRPr>
        </a:p>
      </dgm:t>
    </dgm:pt>
    <dgm:pt modelId="{D7CE1B52-1F02-42C9-AFAE-DA5606136F74}">
      <dgm:prSet/>
      <dgm:spPr/>
      <dgm:t>
        <a:bodyPr/>
        <a:lstStyle/>
        <a:p>
          <a:r>
            <a:rPr lang="en-GB" dirty="0">
              <a:solidFill>
                <a:schemeClr val="tx1"/>
              </a:solidFill>
            </a:rPr>
            <a:t>Child and Adolescent Mental Health Service (CAMHS)</a:t>
          </a:r>
        </a:p>
      </dgm:t>
    </dgm:pt>
    <dgm:pt modelId="{AE289B5F-56A3-4C92-BFB1-C019F7352C22}" type="parTrans" cxnId="{89FC3ACD-66EF-4221-B737-2F1600D5CAF7}">
      <dgm:prSet/>
      <dgm:spPr/>
      <dgm:t>
        <a:bodyPr/>
        <a:lstStyle/>
        <a:p>
          <a:endParaRPr lang="en-GB">
            <a:solidFill>
              <a:schemeClr val="tx1"/>
            </a:solidFill>
          </a:endParaRPr>
        </a:p>
      </dgm:t>
    </dgm:pt>
    <dgm:pt modelId="{3AF627CB-BAC8-4AB5-B35A-8DEB6D394B9B}" type="sibTrans" cxnId="{89FC3ACD-66EF-4221-B737-2F1600D5CAF7}">
      <dgm:prSet/>
      <dgm:spPr/>
      <dgm:t>
        <a:bodyPr/>
        <a:lstStyle/>
        <a:p>
          <a:endParaRPr lang="en-GB">
            <a:solidFill>
              <a:schemeClr val="tx1"/>
            </a:solidFill>
          </a:endParaRPr>
        </a:p>
      </dgm:t>
    </dgm:pt>
    <dgm:pt modelId="{7DB521DA-5E42-4632-9937-13CB3B0957E7}">
      <dgm:prSet/>
      <dgm:spPr/>
      <dgm:t>
        <a:bodyPr/>
        <a:lstStyle/>
        <a:p>
          <a:r>
            <a:rPr lang="en-GB" dirty="0">
              <a:solidFill>
                <a:schemeClr val="tx1"/>
              </a:solidFill>
            </a:rPr>
            <a:t>Pupil Referral Unit </a:t>
          </a:r>
        </a:p>
        <a:p>
          <a:r>
            <a:rPr lang="en-GB" dirty="0">
              <a:solidFill>
                <a:schemeClr val="tx1"/>
              </a:solidFill>
            </a:rPr>
            <a:t>(PRU)</a:t>
          </a:r>
        </a:p>
      </dgm:t>
    </dgm:pt>
    <dgm:pt modelId="{C850D688-4C59-4738-BD41-E9FCACBB3E08}" type="parTrans" cxnId="{BD287291-E910-4D38-9257-526680F1D7DE}">
      <dgm:prSet/>
      <dgm:spPr/>
      <dgm:t>
        <a:bodyPr/>
        <a:lstStyle/>
        <a:p>
          <a:endParaRPr lang="en-GB">
            <a:solidFill>
              <a:schemeClr val="tx1"/>
            </a:solidFill>
          </a:endParaRPr>
        </a:p>
      </dgm:t>
    </dgm:pt>
    <dgm:pt modelId="{AE234A99-C147-4F57-9C8E-AABDC8984FD7}" type="sibTrans" cxnId="{BD287291-E910-4D38-9257-526680F1D7DE}">
      <dgm:prSet/>
      <dgm:spPr/>
      <dgm:t>
        <a:bodyPr/>
        <a:lstStyle/>
        <a:p>
          <a:endParaRPr lang="en-GB">
            <a:solidFill>
              <a:schemeClr val="tx1"/>
            </a:solidFill>
          </a:endParaRPr>
        </a:p>
      </dgm:t>
    </dgm:pt>
    <dgm:pt modelId="{AE0D17CA-3EC3-45AE-9A29-BA2278FFB80F}">
      <dgm:prSet/>
      <dgm:spPr/>
      <dgm:t>
        <a:bodyPr/>
        <a:lstStyle/>
        <a:p>
          <a:r>
            <a:rPr lang="en-GB" dirty="0">
              <a:solidFill>
                <a:schemeClr val="tx1"/>
              </a:solidFill>
            </a:rPr>
            <a:t>Specialist Teaching Service (STS)</a:t>
          </a:r>
        </a:p>
      </dgm:t>
    </dgm:pt>
    <dgm:pt modelId="{78D68689-772F-4663-973C-FE44C2FA103A}" type="parTrans" cxnId="{E54C1535-BD88-4F5D-A57E-95C6DAE95855}">
      <dgm:prSet/>
      <dgm:spPr/>
      <dgm:t>
        <a:bodyPr/>
        <a:lstStyle/>
        <a:p>
          <a:endParaRPr lang="en-GB">
            <a:solidFill>
              <a:schemeClr val="tx1"/>
            </a:solidFill>
          </a:endParaRPr>
        </a:p>
      </dgm:t>
    </dgm:pt>
    <dgm:pt modelId="{10EB5C1A-DADB-4FCD-9A51-45150880518E}" type="sibTrans" cxnId="{E54C1535-BD88-4F5D-A57E-95C6DAE95855}">
      <dgm:prSet/>
      <dgm:spPr/>
      <dgm:t>
        <a:bodyPr/>
        <a:lstStyle/>
        <a:p>
          <a:endParaRPr lang="en-GB">
            <a:solidFill>
              <a:schemeClr val="tx1"/>
            </a:solidFill>
          </a:endParaRPr>
        </a:p>
      </dgm:t>
    </dgm:pt>
    <dgm:pt modelId="{CF9E4B52-7239-43A8-8A77-0FB2669C4636}">
      <dgm:prSet/>
      <dgm:spPr/>
      <dgm:t>
        <a:bodyPr/>
        <a:lstStyle/>
        <a:p>
          <a:r>
            <a:rPr lang="en-GB" dirty="0">
              <a:solidFill>
                <a:schemeClr val="tx1"/>
              </a:solidFill>
            </a:rPr>
            <a:t>Young Carers</a:t>
          </a:r>
        </a:p>
      </dgm:t>
    </dgm:pt>
    <dgm:pt modelId="{DEA814AF-944D-4EBF-BAF9-507F6E9FD650}" type="parTrans" cxnId="{43D8087E-A2AB-4EBF-B575-40FB92FEB179}">
      <dgm:prSet/>
      <dgm:spPr/>
      <dgm:t>
        <a:bodyPr/>
        <a:lstStyle/>
        <a:p>
          <a:endParaRPr lang="en-GB">
            <a:solidFill>
              <a:schemeClr val="tx1"/>
            </a:solidFill>
          </a:endParaRPr>
        </a:p>
      </dgm:t>
    </dgm:pt>
    <dgm:pt modelId="{5666FC7F-F7F8-4235-ADCF-2947D0B34179}" type="sibTrans" cxnId="{43D8087E-A2AB-4EBF-B575-40FB92FEB179}">
      <dgm:prSet/>
      <dgm:spPr/>
      <dgm:t>
        <a:bodyPr/>
        <a:lstStyle/>
        <a:p>
          <a:endParaRPr lang="en-GB">
            <a:solidFill>
              <a:schemeClr val="tx1"/>
            </a:solidFill>
          </a:endParaRPr>
        </a:p>
      </dgm:t>
    </dgm:pt>
    <dgm:pt modelId="{72F101AB-6953-46BD-89CA-C9BB9CA1F25F}" type="pres">
      <dgm:prSet presAssocID="{B321D004-42F9-4CD0-96E1-6432F89651BE}" presName="cycle" presStyleCnt="0">
        <dgm:presLayoutVars>
          <dgm:chMax val="1"/>
          <dgm:dir/>
          <dgm:animLvl val="ctr"/>
          <dgm:resizeHandles val="exact"/>
        </dgm:presLayoutVars>
      </dgm:prSet>
      <dgm:spPr/>
      <dgm:t>
        <a:bodyPr/>
        <a:lstStyle/>
        <a:p>
          <a:endParaRPr lang="en-GB"/>
        </a:p>
      </dgm:t>
    </dgm:pt>
    <dgm:pt modelId="{071A06E9-FAFF-4E04-A84E-DC9F5D6BFE79}" type="pres">
      <dgm:prSet presAssocID="{0545506E-B71A-442E-8687-22A43ED839F3}" presName="centerShape" presStyleLbl="node0" presStyleIdx="0" presStyleCnt="1"/>
      <dgm:spPr/>
      <dgm:t>
        <a:bodyPr/>
        <a:lstStyle/>
        <a:p>
          <a:endParaRPr lang="en-GB"/>
        </a:p>
      </dgm:t>
    </dgm:pt>
    <dgm:pt modelId="{F482530E-19DA-46A0-8CB0-CDD3AEBC0C0E}" type="pres">
      <dgm:prSet presAssocID="{B04B55DA-C06F-4BEF-92AE-1E0319356F2B}" presName="parTrans" presStyleLbl="bgSibTrans2D1" presStyleIdx="0" presStyleCnt="11"/>
      <dgm:spPr/>
      <dgm:t>
        <a:bodyPr/>
        <a:lstStyle/>
        <a:p>
          <a:endParaRPr lang="en-GB"/>
        </a:p>
      </dgm:t>
    </dgm:pt>
    <dgm:pt modelId="{C9B0C4C2-242B-4E38-BD47-304113550A04}" type="pres">
      <dgm:prSet presAssocID="{838BF917-6937-40D3-AF1D-86164E491C5F}" presName="node" presStyleLbl="node1" presStyleIdx="0" presStyleCnt="11">
        <dgm:presLayoutVars>
          <dgm:bulletEnabled val="1"/>
        </dgm:presLayoutVars>
      </dgm:prSet>
      <dgm:spPr/>
      <dgm:t>
        <a:bodyPr/>
        <a:lstStyle/>
        <a:p>
          <a:endParaRPr lang="en-GB"/>
        </a:p>
      </dgm:t>
    </dgm:pt>
    <dgm:pt modelId="{70372BC3-8BA3-4AC7-8D56-338A72E18517}" type="pres">
      <dgm:prSet presAssocID="{5C25DFB0-89AF-4383-9EBA-54CEBFE290B3}" presName="parTrans" presStyleLbl="bgSibTrans2D1" presStyleIdx="1" presStyleCnt="11"/>
      <dgm:spPr/>
      <dgm:t>
        <a:bodyPr/>
        <a:lstStyle/>
        <a:p>
          <a:endParaRPr lang="en-GB"/>
        </a:p>
      </dgm:t>
    </dgm:pt>
    <dgm:pt modelId="{F0172425-9C25-42C1-BCEF-03A852EB17EF}" type="pres">
      <dgm:prSet presAssocID="{BEF82545-84A9-45BD-B888-7E3312C521CC}" presName="node" presStyleLbl="node1" presStyleIdx="1" presStyleCnt="11">
        <dgm:presLayoutVars>
          <dgm:bulletEnabled val="1"/>
        </dgm:presLayoutVars>
      </dgm:prSet>
      <dgm:spPr/>
      <dgm:t>
        <a:bodyPr/>
        <a:lstStyle/>
        <a:p>
          <a:endParaRPr lang="en-GB"/>
        </a:p>
      </dgm:t>
    </dgm:pt>
    <dgm:pt modelId="{917A1224-5890-401E-8CF5-3CF9798163B2}" type="pres">
      <dgm:prSet presAssocID="{06FA013E-ABFB-423E-9889-D774562A8D60}" presName="parTrans" presStyleLbl="bgSibTrans2D1" presStyleIdx="2" presStyleCnt="11"/>
      <dgm:spPr/>
      <dgm:t>
        <a:bodyPr/>
        <a:lstStyle/>
        <a:p>
          <a:endParaRPr lang="en-GB"/>
        </a:p>
      </dgm:t>
    </dgm:pt>
    <dgm:pt modelId="{2E93E4E1-9B68-4B49-8050-88CD95358CA3}" type="pres">
      <dgm:prSet presAssocID="{C27EA408-31E1-4D9E-828F-8E72C4BF07FF}" presName="node" presStyleLbl="node1" presStyleIdx="2" presStyleCnt="11">
        <dgm:presLayoutVars>
          <dgm:bulletEnabled val="1"/>
        </dgm:presLayoutVars>
      </dgm:prSet>
      <dgm:spPr/>
      <dgm:t>
        <a:bodyPr/>
        <a:lstStyle/>
        <a:p>
          <a:endParaRPr lang="en-GB"/>
        </a:p>
      </dgm:t>
    </dgm:pt>
    <dgm:pt modelId="{97458B8B-50DA-4E82-B721-75374694C8B2}" type="pres">
      <dgm:prSet presAssocID="{CF5C271C-20E9-4178-AA78-75AAE809D177}" presName="parTrans" presStyleLbl="bgSibTrans2D1" presStyleIdx="3" presStyleCnt="11"/>
      <dgm:spPr/>
      <dgm:t>
        <a:bodyPr/>
        <a:lstStyle/>
        <a:p>
          <a:endParaRPr lang="en-GB"/>
        </a:p>
      </dgm:t>
    </dgm:pt>
    <dgm:pt modelId="{DAB02B91-7C12-4585-8024-11DE6E9FF074}" type="pres">
      <dgm:prSet presAssocID="{265EBA36-2B7C-405C-A010-C4F288C02B1D}" presName="node" presStyleLbl="node1" presStyleIdx="3" presStyleCnt="11">
        <dgm:presLayoutVars>
          <dgm:bulletEnabled val="1"/>
        </dgm:presLayoutVars>
      </dgm:prSet>
      <dgm:spPr/>
      <dgm:t>
        <a:bodyPr/>
        <a:lstStyle/>
        <a:p>
          <a:endParaRPr lang="en-GB"/>
        </a:p>
      </dgm:t>
    </dgm:pt>
    <dgm:pt modelId="{56A6ED49-52B4-496F-B78A-7A44F9367D35}" type="pres">
      <dgm:prSet presAssocID="{CAFC5651-A150-4244-A68D-F77C8E86A945}" presName="parTrans" presStyleLbl="bgSibTrans2D1" presStyleIdx="4" presStyleCnt="11"/>
      <dgm:spPr/>
      <dgm:t>
        <a:bodyPr/>
        <a:lstStyle/>
        <a:p>
          <a:endParaRPr lang="en-GB"/>
        </a:p>
      </dgm:t>
    </dgm:pt>
    <dgm:pt modelId="{8ACE3208-E5A1-455B-9111-0F154DB6C170}" type="pres">
      <dgm:prSet presAssocID="{43C1477A-2630-4956-9B17-84F19B1439D5}" presName="node" presStyleLbl="node1" presStyleIdx="4" presStyleCnt="11" custRadScaleRad="88875" custRadScaleInc="-5824">
        <dgm:presLayoutVars>
          <dgm:bulletEnabled val="1"/>
        </dgm:presLayoutVars>
      </dgm:prSet>
      <dgm:spPr/>
      <dgm:t>
        <a:bodyPr/>
        <a:lstStyle/>
        <a:p>
          <a:endParaRPr lang="en-GB"/>
        </a:p>
      </dgm:t>
    </dgm:pt>
    <dgm:pt modelId="{3A031837-F073-4BC9-8058-6CE4F52A5A44}" type="pres">
      <dgm:prSet presAssocID="{C9488D90-7289-4BD2-A408-5DB458386778}" presName="parTrans" presStyleLbl="bgSibTrans2D1" presStyleIdx="5" presStyleCnt="11"/>
      <dgm:spPr/>
      <dgm:t>
        <a:bodyPr/>
        <a:lstStyle/>
        <a:p>
          <a:endParaRPr lang="en-GB"/>
        </a:p>
      </dgm:t>
    </dgm:pt>
    <dgm:pt modelId="{7D2EF829-F69E-4D6D-BC19-566C049472C0}" type="pres">
      <dgm:prSet presAssocID="{C14840A9-C1EC-4AC2-839C-DF379C3360F2}" presName="node" presStyleLbl="node1" presStyleIdx="5" presStyleCnt="11" custRadScaleRad="88607" custRadScaleInc="832">
        <dgm:presLayoutVars>
          <dgm:bulletEnabled val="1"/>
        </dgm:presLayoutVars>
      </dgm:prSet>
      <dgm:spPr/>
      <dgm:t>
        <a:bodyPr/>
        <a:lstStyle/>
        <a:p>
          <a:endParaRPr lang="en-GB"/>
        </a:p>
      </dgm:t>
    </dgm:pt>
    <dgm:pt modelId="{DC330C7D-18E8-4EE0-A1DD-F6F14641FB14}" type="pres">
      <dgm:prSet presAssocID="{37EEEB80-A574-4CA8-951E-97786D9CE87E}" presName="parTrans" presStyleLbl="bgSibTrans2D1" presStyleIdx="6" presStyleCnt="11"/>
      <dgm:spPr/>
      <dgm:t>
        <a:bodyPr/>
        <a:lstStyle/>
        <a:p>
          <a:endParaRPr lang="en-GB"/>
        </a:p>
      </dgm:t>
    </dgm:pt>
    <dgm:pt modelId="{6670E7B7-7F6E-4E85-98CA-672C98F511C2}" type="pres">
      <dgm:prSet presAssocID="{E1136CA4-2CAA-4385-8916-CF4D54EE5A23}" presName="node" presStyleLbl="node1" presStyleIdx="6" presStyleCnt="11" custRadScaleRad="88995" custRadScaleInc="7192">
        <dgm:presLayoutVars>
          <dgm:bulletEnabled val="1"/>
        </dgm:presLayoutVars>
      </dgm:prSet>
      <dgm:spPr/>
      <dgm:t>
        <a:bodyPr/>
        <a:lstStyle/>
        <a:p>
          <a:endParaRPr lang="en-GB"/>
        </a:p>
      </dgm:t>
    </dgm:pt>
    <dgm:pt modelId="{0E3436DD-07D3-4FD7-8B6C-299B6F20ACEC}" type="pres">
      <dgm:prSet presAssocID="{AE289B5F-56A3-4C92-BFB1-C019F7352C22}" presName="parTrans" presStyleLbl="bgSibTrans2D1" presStyleIdx="7" presStyleCnt="11"/>
      <dgm:spPr/>
      <dgm:t>
        <a:bodyPr/>
        <a:lstStyle/>
        <a:p>
          <a:endParaRPr lang="en-GB"/>
        </a:p>
      </dgm:t>
    </dgm:pt>
    <dgm:pt modelId="{CD50D8EE-06BB-4941-A302-6228DE2DE4AD}" type="pres">
      <dgm:prSet presAssocID="{D7CE1B52-1F02-42C9-AFAE-DA5606136F74}" presName="node" presStyleLbl="node1" presStyleIdx="7" presStyleCnt="11" custScaleX="139213" custRadScaleRad="103457" custRadScaleInc="18202">
        <dgm:presLayoutVars>
          <dgm:bulletEnabled val="1"/>
        </dgm:presLayoutVars>
      </dgm:prSet>
      <dgm:spPr/>
      <dgm:t>
        <a:bodyPr/>
        <a:lstStyle/>
        <a:p>
          <a:endParaRPr lang="en-GB"/>
        </a:p>
      </dgm:t>
    </dgm:pt>
    <dgm:pt modelId="{0AA8B16A-E4DA-4BCB-85AE-86D65726C800}" type="pres">
      <dgm:prSet presAssocID="{C850D688-4C59-4738-BD41-E9FCACBB3E08}" presName="parTrans" presStyleLbl="bgSibTrans2D1" presStyleIdx="8" presStyleCnt="11"/>
      <dgm:spPr/>
      <dgm:t>
        <a:bodyPr/>
        <a:lstStyle/>
        <a:p>
          <a:endParaRPr lang="en-GB"/>
        </a:p>
      </dgm:t>
    </dgm:pt>
    <dgm:pt modelId="{5957E9CF-9E8F-4DB6-A2EF-619CC7A647F9}" type="pres">
      <dgm:prSet presAssocID="{7DB521DA-5E42-4632-9937-13CB3B0957E7}" presName="node" presStyleLbl="node1" presStyleIdx="8" presStyleCnt="11">
        <dgm:presLayoutVars>
          <dgm:bulletEnabled val="1"/>
        </dgm:presLayoutVars>
      </dgm:prSet>
      <dgm:spPr/>
      <dgm:t>
        <a:bodyPr/>
        <a:lstStyle/>
        <a:p>
          <a:endParaRPr lang="en-GB"/>
        </a:p>
      </dgm:t>
    </dgm:pt>
    <dgm:pt modelId="{82B63933-6BD5-4EB9-A9A6-65ECCF62F8F4}" type="pres">
      <dgm:prSet presAssocID="{78D68689-772F-4663-973C-FE44C2FA103A}" presName="parTrans" presStyleLbl="bgSibTrans2D1" presStyleIdx="9" presStyleCnt="11"/>
      <dgm:spPr/>
      <dgm:t>
        <a:bodyPr/>
        <a:lstStyle/>
        <a:p>
          <a:endParaRPr lang="en-GB"/>
        </a:p>
      </dgm:t>
    </dgm:pt>
    <dgm:pt modelId="{ED1E1474-E830-4A23-8D9C-57DFB8ABD060}" type="pres">
      <dgm:prSet presAssocID="{AE0D17CA-3EC3-45AE-9A29-BA2278FFB80F}" presName="node" presStyleLbl="node1" presStyleIdx="9" presStyleCnt="11">
        <dgm:presLayoutVars>
          <dgm:bulletEnabled val="1"/>
        </dgm:presLayoutVars>
      </dgm:prSet>
      <dgm:spPr/>
      <dgm:t>
        <a:bodyPr/>
        <a:lstStyle/>
        <a:p>
          <a:endParaRPr lang="en-GB"/>
        </a:p>
      </dgm:t>
    </dgm:pt>
    <dgm:pt modelId="{19DF127B-F8D4-4830-8AA3-08BDB9A6DB77}" type="pres">
      <dgm:prSet presAssocID="{DEA814AF-944D-4EBF-BAF9-507F6E9FD650}" presName="parTrans" presStyleLbl="bgSibTrans2D1" presStyleIdx="10" presStyleCnt="11"/>
      <dgm:spPr/>
      <dgm:t>
        <a:bodyPr/>
        <a:lstStyle/>
        <a:p>
          <a:endParaRPr lang="en-GB"/>
        </a:p>
      </dgm:t>
    </dgm:pt>
    <dgm:pt modelId="{D5DD16A8-37CC-4D57-B604-C7D31903840E}" type="pres">
      <dgm:prSet presAssocID="{CF9E4B52-7239-43A8-8A77-0FB2669C4636}" presName="node" presStyleLbl="node1" presStyleIdx="10" presStyleCnt="11">
        <dgm:presLayoutVars>
          <dgm:bulletEnabled val="1"/>
        </dgm:presLayoutVars>
      </dgm:prSet>
      <dgm:spPr/>
      <dgm:t>
        <a:bodyPr/>
        <a:lstStyle/>
        <a:p>
          <a:endParaRPr lang="en-GB"/>
        </a:p>
      </dgm:t>
    </dgm:pt>
  </dgm:ptLst>
  <dgm:cxnLst>
    <dgm:cxn modelId="{13B51126-314D-4573-86FA-892E652CE057}" type="presOf" srcId="{C27EA408-31E1-4D9E-828F-8E72C4BF07FF}" destId="{2E93E4E1-9B68-4B49-8050-88CD95358CA3}" srcOrd="0" destOrd="0" presId="urn:microsoft.com/office/officeart/2005/8/layout/radial4"/>
    <dgm:cxn modelId="{066DFBFA-606C-4701-B492-17A1E0F2BD14}" type="presOf" srcId="{CF9E4B52-7239-43A8-8A77-0FB2669C4636}" destId="{D5DD16A8-37CC-4D57-B604-C7D31903840E}" srcOrd="0" destOrd="0" presId="urn:microsoft.com/office/officeart/2005/8/layout/radial4"/>
    <dgm:cxn modelId="{2D1718C7-D578-4D9A-88F8-781E31DEDEC7}" type="presOf" srcId="{C9488D90-7289-4BD2-A408-5DB458386778}" destId="{3A031837-F073-4BC9-8058-6CE4F52A5A44}" srcOrd="0" destOrd="0" presId="urn:microsoft.com/office/officeart/2005/8/layout/radial4"/>
    <dgm:cxn modelId="{796038EC-C269-44D8-A8CF-6D3C032D1607}" type="presOf" srcId="{0545506E-B71A-442E-8687-22A43ED839F3}" destId="{071A06E9-FAFF-4E04-A84E-DC9F5D6BFE79}" srcOrd="0" destOrd="0" presId="urn:microsoft.com/office/officeart/2005/8/layout/radial4"/>
    <dgm:cxn modelId="{57E20830-2829-471E-B7F0-B5265F92BFA9}" type="presOf" srcId="{7DB521DA-5E42-4632-9937-13CB3B0957E7}" destId="{5957E9CF-9E8F-4DB6-A2EF-619CC7A647F9}" srcOrd="0" destOrd="0" presId="urn:microsoft.com/office/officeart/2005/8/layout/radial4"/>
    <dgm:cxn modelId="{BD287291-E910-4D38-9257-526680F1D7DE}" srcId="{0545506E-B71A-442E-8687-22A43ED839F3}" destId="{7DB521DA-5E42-4632-9937-13CB3B0957E7}" srcOrd="8" destOrd="0" parTransId="{C850D688-4C59-4738-BD41-E9FCACBB3E08}" sibTransId="{AE234A99-C147-4F57-9C8E-AABDC8984FD7}"/>
    <dgm:cxn modelId="{6A71B8A9-ACB4-4E88-8FB2-EF0675AFD5B9}" type="presOf" srcId="{D7CE1B52-1F02-42C9-AFAE-DA5606136F74}" destId="{CD50D8EE-06BB-4941-A302-6228DE2DE4AD}" srcOrd="0" destOrd="0" presId="urn:microsoft.com/office/officeart/2005/8/layout/radial4"/>
    <dgm:cxn modelId="{237968FA-95EB-4325-84A0-973AB9E418ED}" srcId="{0545506E-B71A-442E-8687-22A43ED839F3}" destId="{E1136CA4-2CAA-4385-8916-CF4D54EE5A23}" srcOrd="6" destOrd="0" parTransId="{37EEEB80-A574-4CA8-951E-97786D9CE87E}" sibTransId="{F742302D-2643-4CFB-9D41-42F7A3120451}"/>
    <dgm:cxn modelId="{498CFC4D-92BC-4FD0-AFAA-391E1C0ED1D0}" type="presOf" srcId="{838BF917-6937-40D3-AF1D-86164E491C5F}" destId="{C9B0C4C2-242B-4E38-BD47-304113550A04}" srcOrd="0" destOrd="0" presId="urn:microsoft.com/office/officeart/2005/8/layout/radial4"/>
    <dgm:cxn modelId="{9AF4852F-0134-4ECA-BD3F-E460190BDE81}" srcId="{0545506E-B71A-442E-8687-22A43ED839F3}" destId="{265EBA36-2B7C-405C-A010-C4F288C02B1D}" srcOrd="3" destOrd="0" parTransId="{CF5C271C-20E9-4178-AA78-75AAE809D177}" sibTransId="{2452D96E-9973-4FD6-91C0-854FF74F6D7F}"/>
    <dgm:cxn modelId="{2F4E63C0-F6A0-40D4-AEFB-595FB4268D06}" type="presOf" srcId="{06FA013E-ABFB-423E-9889-D774562A8D60}" destId="{917A1224-5890-401E-8CF5-3CF9798163B2}" srcOrd="0" destOrd="0" presId="urn:microsoft.com/office/officeart/2005/8/layout/radial4"/>
    <dgm:cxn modelId="{A53512F4-0091-4C1B-8BF2-DFD4F4905249}" type="presOf" srcId="{E1136CA4-2CAA-4385-8916-CF4D54EE5A23}" destId="{6670E7B7-7F6E-4E85-98CA-672C98F511C2}" srcOrd="0" destOrd="0" presId="urn:microsoft.com/office/officeart/2005/8/layout/radial4"/>
    <dgm:cxn modelId="{18029403-6F08-4536-BD97-A8157C7BFC8C}" type="presOf" srcId="{78D68689-772F-4663-973C-FE44C2FA103A}" destId="{82B63933-6BD5-4EB9-A9A6-65ECCF62F8F4}" srcOrd="0" destOrd="0" presId="urn:microsoft.com/office/officeart/2005/8/layout/radial4"/>
    <dgm:cxn modelId="{ABF6E99A-8E31-4D4B-A2DE-6F283E99D403}" type="presOf" srcId="{C850D688-4C59-4738-BD41-E9FCACBB3E08}" destId="{0AA8B16A-E4DA-4BCB-85AE-86D65726C800}" srcOrd="0" destOrd="0" presId="urn:microsoft.com/office/officeart/2005/8/layout/radial4"/>
    <dgm:cxn modelId="{70421E41-A2A4-4BD7-B0E4-702F92CAEE6D}" srcId="{B321D004-42F9-4CD0-96E1-6432F89651BE}" destId="{0545506E-B71A-442E-8687-22A43ED839F3}" srcOrd="0" destOrd="0" parTransId="{FAE5347A-756C-4A1B-BE81-2BFB0D3FDD47}" sibTransId="{F22A75CF-DBB4-4887-920E-4C47D9B9BC53}"/>
    <dgm:cxn modelId="{1C5662B3-4864-4AFF-8C44-BB3A94E41AD4}" type="presOf" srcId="{265EBA36-2B7C-405C-A010-C4F288C02B1D}" destId="{DAB02B91-7C12-4585-8024-11DE6E9FF074}" srcOrd="0" destOrd="0" presId="urn:microsoft.com/office/officeart/2005/8/layout/radial4"/>
    <dgm:cxn modelId="{95311920-AD0C-4082-9A90-5130BB45B3B7}" type="presOf" srcId="{B04B55DA-C06F-4BEF-92AE-1E0319356F2B}" destId="{F482530E-19DA-46A0-8CB0-CDD3AEBC0C0E}" srcOrd="0" destOrd="0" presId="urn:microsoft.com/office/officeart/2005/8/layout/radial4"/>
    <dgm:cxn modelId="{D692D79C-1598-4CEA-911E-7511D431A567}" type="presOf" srcId="{37EEEB80-A574-4CA8-951E-97786D9CE87E}" destId="{DC330C7D-18E8-4EE0-A1DD-F6F14641FB14}" srcOrd="0" destOrd="0" presId="urn:microsoft.com/office/officeart/2005/8/layout/radial4"/>
    <dgm:cxn modelId="{FCBE0525-CFB5-4A8F-869E-A2A1D949FB5C}" srcId="{0545506E-B71A-442E-8687-22A43ED839F3}" destId="{838BF917-6937-40D3-AF1D-86164E491C5F}" srcOrd="0" destOrd="0" parTransId="{B04B55DA-C06F-4BEF-92AE-1E0319356F2B}" sibTransId="{8C5F2239-187E-42BB-8DF0-A25FE58EE36A}"/>
    <dgm:cxn modelId="{5EE4EF14-9508-44D7-9F95-F9BF2A52E84B}" type="presOf" srcId="{B321D004-42F9-4CD0-96E1-6432F89651BE}" destId="{72F101AB-6953-46BD-89CA-C9BB9CA1F25F}" srcOrd="0" destOrd="0" presId="urn:microsoft.com/office/officeart/2005/8/layout/radial4"/>
    <dgm:cxn modelId="{43D8087E-A2AB-4EBF-B575-40FB92FEB179}" srcId="{0545506E-B71A-442E-8687-22A43ED839F3}" destId="{CF9E4B52-7239-43A8-8A77-0FB2669C4636}" srcOrd="10" destOrd="0" parTransId="{DEA814AF-944D-4EBF-BAF9-507F6E9FD650}" sibTransId="{5666FC7F-F7F8-4235-ADCF-2947D0B34179}"/>
    <dgm:cxn modelId="{DE00B716-33EE-48A5-A4BC-52674083E173}" srcId="{0545506E-B71A-442E-8687-22A43ED839F3}" destId="{BEF82545-84A9-45BD-B888-7E3312C521CC}" srcOrd="1" destOrd="0" parTransId="{5C25DFB0-89AF-4383-9EBA-54CEBFE290B3}" sibTransId="{ABFBCBD2-5A63-4BAC-BEA2-A69B7AE5ED4A}"/>
    <dgm:cxn modelId="{085916CE-2E41-4E68-A40D-906AA7314940}" type="presOf" srcId="{BEF82545-84A9-45BD-B888-7E3312C521CC}" destId="{F0172425-9C25-42C1-BCEF-03A852EB17EF}" srcOrd="0" destOrd="0" presId="urn:microsoft.com/office/officeart/2005/8/layout/radial4"/>
    <dgm:cxn modelId="{2167347A-E6E3-45B9-8E62-B90542BA716E}" type="presOf" srcId="{5C25DFB0-89AF-4383-9EBA-54CEBFE290B3}" destId="{70372BC3-8BA3-4AC7-8D56-338A72E18517}" srcOrd="0" destOrd="0" presId="urn:microsoft.com/office/officeart/2005/8/layout/radial4"/>
    <dgm:cxn modelId="{3BA1ACF0-E808-4076-9940-18F4CFE18362}" type="presOf" srcId="{CF5C271C-20E9-4178-AA78-75AAE809D177}" destId="{97458B8B-50DA-4E82-B721-75374694C8B2}" srcOrd="0" destOrd="0" presId="urn:microsoft.com/office/officeart/2005/8/layout/radial4"/>
    <dgm:cxn modelId="{20468E68-AEF8-4207-A789-FEF3B0DEDD64}" type="presOf" srcId="{DEA814AF-944D-4EBF-BAF9-507F6E9FD650}" destId="{19DF127B-F8D4-4830-8AA3-08BDB9A6DB77}" srcOrd="0" destOrd="0" presId="urn:microsoft.com/office/officeart/2005/8/layout/radial4"/>
    <dgm:cxn modelId="{89FC3ACD-66EF-4221-B737-2F1600D5CAF7}" srcId="{0545506E-B71A-442E-8687-22A43ED839F3}" destId="{D7CE1B52-1F02-42C9-AFAE-DA5606136F74}" srcOrd="7" destOrd="0" parTransId="{AE289B5F-56A3-4C92-BFB1-C019F7352C22}" sibTransId="{3AF627CB-BAC8-4AB5-B35A-8DEB6D394B9B}"/>
    <dgm:cxn modelId="{6DD92856-C9D5-42CD-B47F-ED66F04C1888}" type="presOf" srcId="{AE0D17CA-3EC3-45AE-9A29-BA2278FFB80F}" destId="{ED1E1474-E830-4A23-8D9C-57DFB8ABD060}" srcOrd="0" destOrd="0" presId="urn:microsoft.com/office/officeart/2005/8/layout/radial4"/>
    <dgm:cxn modelId="{9C49D78F-00BD-4C9E-9066-18247B9713BC}" type="presOf" srcId="{C14840A9-C1EC-4AC2-839C-DF379C3360F2}" destId="{7D2EF829-F69E-4D6D-BC19-566C049472C0}" srcOrd="0" destOrd="0" presId="urn:microsoft.com/office/officeart/2005/8/layout/radial4"/>
    <dgm:cxn modelId="{E54C1535-BD88-4F5D-A57E-95C6DAE95855}" srcId="{0545506E-B71A-442E-8687-22A43ED839F3}" destId="{AE0D17CA-3EC3-45AE-9A29-BA2278FFB80F}" srcOrd="9" destOrd="0" parTransId="{78D68689-772F-4663-973C-FE44C2FA103A}" sibTransId="{10EB5C1A-DADB-4FCD-9A51-45150880518E}"/>
    <dgm:cxn modelId="{B9FECD7C-CA18-47C9-AF99-DFE203D9FD56}" type="presOf" srcId="{CAFC5651-A150-4244-A68D-F77C8E86A945}" destId="{56A6ED49-52B4-496F-B78A-7A44F9367D35}" srcOrd="0" destOrd="0" presId="urn:microsoft.com/office/officeart/2005/8/layout/radial4"/>
    <dgm:cxn modelId="{C6BCF9A6-D6C5-4BF6-8E97-7ADA0720DE4D}" type="presOf" srcId="{AE289B5F-56A3-4C92-BFB1-C019F7352C22}" destId="{0E3436DD-07D3-4FD7-8B6C-299B6F20ACEC}" srcOrd="0" destOrd="0" presId="urn:microsoft.com/office/officeart/2005/8/layout/radial4"/>
    <dgm:cxn modelId="{A315F82E-CED2-435D-9FB2-0DC6DA90F217}" srcId="{0545506E-B71A-442E-8687-22A43ED839F3}" destId="{C14840A9-C1EC-4AC2-839C-DF379C3360F2}" srcOrd="5" destOrd="0" parTransId="{C9488D90-7289-4BD2-A408-5DB458386778}" sibTransId="{EFA82CD9-5A2B-426F-8DD7-9ABB64AE48DE}"/>
    <dgm:cxn modelId="{3AF876B7-DA2F-4D7A-B1A7-729F66AEBA15}" type="presOf" srcId="{43C1477A-2630-4956-9B17-84F19B1439D5}" destId="{8ACE3208-E5A1-455B-9111-0F154DB6C170}" srcOrd="0" destOrd="0" presId="urn:microsoft.com/office/officeart/2005/8/layout/radial4"/>
    <dgm:cxn modelId="{6D30DB9E-22F3-4956-BE96-9246A828846D}" srcId="{0545506E-B71A-442E-8687-22A43ED839F3}" destId="{C27EA408-31E1-4D9E-828F-8E72C4BF07FF}" srcOrd="2" destOrd="0" parTransId="{06FA013E-ABFB-423E-9889-D774562A8D60}" sibTransId="{E5A32A2A-51BA-489D-8C24-3C082A0C870D}"/>
    <dgm:cxn modelId="{F577D7B6-B63A-4A05-90F8-56FA76ED1633}" srcId="{0545506E-B71A-442E-8687-22A43ED839F3}" destId="{43C1477A-2630-4956-9B17-84F19B1439D5}" srcOrd="4" destOrd="0" parTransId="{CAFC5651-A150-4244-A68D-F77C8E86A945}" sibTransId="{A2458F29-5362-48A8-ADCE-0A6511E78AA7}"/>
    <dgm:cxn modelId="{02F69F69-62AE-4656-9FDF-01AE84B4E22F}" type="presParOf" srcId="{72F101AB-6953-46BD-89CA-C9BB9CA1F25F}" destId="{071A06E9-FAFF-4E04-A84E-DC9F5D6BFE79}" srcOrd="0" destOrd="0" presId="urn:microsoft.com/office/officeart/2005/8/layout/radial4"/>
    <dgm:cxn modelId="{EF1BB5EF-6085-4EA9-9305-F7C57B803A8F}" type="presParOf" srcId="{72F101AB-6953-46BD-89CA-C9BB9CA1F25F}" destId="{F482530E-19DA-46A0-8CB0-CDD3AEBC0C0E}" srcOrd="1" destOrd="0" presId="urn:microsoft.com/office/officeart/2005/8/layout/radial4"/>
    <dgm:cxn modelId="{9EA01A03-1D7C-46B6-8521-4925C0EE8138}" type="presParOf" srcId="{72F101AB-6953-46BD-89CA-C9BB9CA1F25F}" destId="{C9B0C4C2-242B-4E38-BD47-304113550A04}" srcOrd="2" destOrd="0" presId="urn:microsoft.com/office/officeart/2005/8/layout/radial4"/>
    <dgm:cxn modelId="{81E9C428-ACBA-4A20-9CAB-A10B056D1D52}" type="presParOf" srcId="{72F101AB-6953-46BD-89CA-C9BB9CA1F25F}" destId="{70372BC3-8BA3-4AC7-8D56-338A72E18517}" srcOrd="3" destOrd="0" presId="urn:microsoft.com/office/officeart/2005/8/layout/radial4"/>
    <dgm:cxn modelId="{C33FFF11-CCD8-4020-8FFC-300CC1FF63E2}" type="presParOf" srcId="{72F101AB-6953-46BD-89CA-C9BB9CA1F25F}" destId="{F0172425-9C25-42C1-BCEF-03A852EB17EF}" srcOrd="4" destOrd="0" presId="urn:microsoft.com/office/officeart/2005/8/layout/radial4"/>
    <dgm:cxn modelId="{CB59CAD1-A17F-45B0-87B5-0858C97360D6}" type="presParOf" srcId="{72F101AB-6953-46BD-89CA-C9BB9CA1F25F}" destId="{917A1224-5890-401E-8CF5-3CF9798163B2}" srcOrd="5" destOrd="0" presId="urn:microsoft.com/office/officeart/2005/8/layout/radial4"/>
    <dgm:cxn modelId="{B0985EBE-1766-4FB7-8F98-D19E28CC32F3}" type="presParOf" srcId="{72F101AB-6953-46BD-89CA-C9BB9CA1F25F}" destId="{2E93E4E1-9B68-4B49-8050-88CD95358CA3}" srcOrd="6" destOrd="0" presId="urn:microsoft.com/office/officeart/2005/8/layout/radial4"/>
    <dgm:cxn modelId="{D5938DE8-A379-45A7-97DA-7F330E04AF64}" type="presParOf" srcId="{72F101AB-6953-46BD-89CA-C9BB9CA1F25F}" destId="{97458B8B-50DA-4E82-B721-75374694C8B2}" srcOrd="7" destOrd="0" presId="urn:microsoft.com/office/officeart/2005/8/layout/radial4"/>
    <dgm:cxn modelId="{BA9D0F45-5382-437C-B173-BA488DC4EEFC}" type="presParOf" srcId="{72F101AB-6953-46BD-89CA-C9BB9CA1F25F}" destId="{DAB02B91-7C12-4585-8024-11DE6E9FF074}" srcOrd="8" destOrd="0" presId="urn:microsoft.com/office/officeart/2005/8/layout/radial4"/>
    <dgm:cxn modelId="{38316AF9-2003-4B02-A02E-722ECE70B37C}" type="presParOf" srcId="{72F101AB-6953-46BD-89CA-C9BB9CA1F25F}" destId="{56A6ED49-52B4-496F-B78A-7A44F9367D35}" srcOrd="9" destOrd="0" presId="urn:microsoft.com/office/officeart/2005/8/layout/radial4"/>
    <dgm:cxn modelId="{CBD4D4DF-F6E3-4D4B-A875-AE4577E715E6}" type="presParOf" srcId="{72F101AB-6953-46BD-89CA-C9BB9CA1F25F}" destId="{8ACE3208-E5A1-455B-9111-0F154DB6C170}" srcOrd="10" destOrd="0" presId="urn:microsoft.com/office/officeart/2005/8/layout/radial4"/>
    <dgm:cxn modelId="{EED08953-0597-4DFF-90AC-BF195D8FD202}" type="presParOf" srcId="{72F101AB-6953-46BD-89CA-C9BB9CA1F25F}" destId="{3A031837-F073-4BC9-8058-6CE4F52A5A44}" srcOrd="11" destOrd="0" presId="urn:microsoft.com/office/officeart/2005/8/layout/radial4"/>
    <dgm:cxn modelId="{927FEBBD-AB4A-48D6-B8A7-B422CA06D4B4}" type="presParOf" srcId="{72F101AB-6953-46BD-89CA-C9BB9CA1F25F}" destId="{7D2EF829-F69E-4D6D-BC19-566C049472C0}" srcOrd="12" destOrd="0" presId="urn:microsoft.com/office/officeart/2005/8/layout/radial4"/>
    <dgm:cxn modelId="{8CC289DB-A496-4C05-8E44-D60A119CDFC9}" type="presParOf" srcId="{72F101AB-6953-46BD-89CA-C9BB9CA1F25F}" destId="{DC330C7D-18E8-4EE0-A1DD-F6F14641FB14}" srcOrd="13" destOrd="0" presId="urn:microsoft.com/office/officeart/2005/8/layout/radial4"/>
    <dgm:cxn modelId="{25AAB343-1074-4CF9-BC73-139CA6A893F7}" type="presParOf" srcId="{72F101AB-6953-46BD-89CA-C9BB9CA1F25F}" destId="{6670E7B7-7F6E-4E85-98CA-672C98F511C2}" srcOrd="14" destOrd="0" presId="urn:microsoft.com/office/officeart/2005/8/layout/radial4"/>
    <dgm:cxn modelId="{049799F3-A09F-4E4D-8125-B82C7CCDB19C}" type="presParOf" srcId="{72F101AB-6953-46BD-89CA-C9BB9CA1F25F}" destId="{0E3436DD-07D3-4FD7-8B6C-299B6F20ACEC}" srcOrd="15" destOrd="0" presId="urn:microsoft.com/office/officeart/2005/8/layout/radial4"/>
    <dgm:cxn modelId="{05D60BA9-71A3-4318-B98F-E10DAD89AE4C}" type="presParOf" srcId="{72F101AB-6953-46BD-89CA-C9BB9CA1F25F}" destId="{CD50D8EE-06BB-4941-A302-6228DE2DE4AD}" srcOrd="16" destOrd="0" presId="urn:microsoft.com/office/officeart/2005/8/layout/radial4"/>
    <dgm:cxn modelId="{9619A56A-A9A7-4B31-B76F-2BED4D6BED62}" type="presParOf" srcId="{72F101AB-6953-46BD-89CA-C9BB9CA1F25F}" destId="{0AA8B16A-E4DA-4BCB-85AE-86D65726C800}" srcOrd="17" destOrd="0" presId="urn:microsoft.com/office/officeart/2005/8/layout/radial4"/>
    <dgm:cxn modelId="{6F49E8A4-C88A-496C-BD87-F6D975E16E0B}" type="presParOf" srcId="{72F101AB-6953-46BD-89CA-C9BB9CA1F25F}" destId="{5957E9CF-9E8F-4DB6-A2EF-619CC7A647F9}" srcOrd="18" destOrd="0" presId="urn:microsoft.com/office/officeart/2005/8/layout/radial4"/>
    <dgm:cxn modelId="{C4C88546-8261-481A-B08A-6BB7E68F989C}" type="presParOf" srcId="{72F101AB-6953-46BD-89CA-C9BB9CA1F25F}" destId="{82B63933-6BD5-4EB9-A9A6-65ECCF62F8F4}" srcOrd="19" destOrd="0" presId="urn:microsoft.com/office/officeart/2005/8/layout/radial4"/>
    <dgm:cxn modelId="{D21403C3-CD60-4833-AF3D-803515DC0703}" type="presParOf" srcId="{72F101AB-6953-46BD-89CA-C9BB9CA1F25F}" destId="{ED1E1474-E830-4A23-8D9C-57DFB8ABD060}" srcOrd="20" destOrd="0" presId="urn:microsoft.com/office/officeart/2005/8/layout/radial4"/>
    <dgm:cxn modelId="{7D90EB10-C093-494F-855C-9FF4CE3B82C8}" type="presParOf" srcId="{72F101AB-6953-46BD-89CA-C9BB9CA1F25F}" destId="{19DF127B-F8D4-4830-8AA3-08BDB9A6DB77}" srcOrd="21" destOrd="0" presId="urn:microsoft.com/office/officeart/2005/8/layout/radial4"/>
    <dgm:cxn modelId="{FF8A8DFD-B812-4AA7-B5BD-00B693883F24}" type="presParOf" srcId="{72F101AB-6953-46BD-89CA-C9BB9CA1F25F}" destId="{D5DD16A8-37CC-4D57-B604-C7D31903840E}" srcOrd="22" destOrd="0" presId="urn:microsoft.com/office/officeart/2005/8/layout/radial4"/>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0A2AA0-9955-4E2B-937B-152C35FAB501}">
      <dsp:nvSpPr>
        <dsp:cNvPr id="0" name=""/>
        <dsp:cNvSpPr/>
      </dsp:nvSpPr>
      <dsp:spPr>
        <a:xfrm>
          <a:off x="29" y="339005"/>
          <a:ext cx="2848570" cy="960140"/>
        </a:xfrm>
        <a:prstGeom prst="rect">
          <a:avLst/>
        </a:prstGeom>
        <a:gradFill rotWithShape="0">
          <a:gsLst>
            <a:gs pos="0">
              <a:schemeClr val="accent2">
                <a:hueOff val="0"/>
                <a:satOff val="0"/>
                <a:lumOff val="0"/>
                <a:alphaOff val="0"/>
                <a:shade val="15000"/>
                <a:satMod val="180000"/>
              </a:schemeClr>
            </a:gs>
            <a:gs pos="50000">
              <a:schemeClr val="accent2">
                <a:hueOff val="0"/>
                <a:satOff val="0"/>
                <a:lumOff val="0"/>
                <a:alphaOff val="0"/>
                <a:shade val="45000"/>
                <a:satMod val="170000"/>
              </a:schemeClr>
            </a:gs>
            <a:gs pos="70000">
              <a:schemeClr val="accent2">
                <a:hueOff val="0"/>
                <a:satOff val="0"/>
                <a:lumOff val="0"/>
                <a:alphaOff val="0"/>
                <a:tint val="99000"/>
                <a:shade val="65000"/>
                <a:satMod val="155000"/>
              </a:schemeClr>
            </a:gs>
            <a:gs pos="100000">
              <a:schemeClr val="accent2">
                <a:hueOff val="0"/>
                <a:satOff val="0"/>
                <a:lumOff val="0"/>
                <a:alphaOff val="0"/>
                <a:tint val="95500"/>
                <a:shade val="100000"/>
                <a:satMod val="155000"/>
              </a:schemeClr>
            </a:gs>
          </a:gsLst>
          <a:lin ang="16200000" scaled="0"/>
        </a:gradFill>
        <a:ln w="9525" cap="flat" cmpd="sng" algn="ctr">
          <a:solidFill>
            <a:schemeClr val="accent2">
              <a:hueOff val="0"/>
              <a:satOff val="0"/>
              <a:lumOff val="0"/>
              <a:alphaOff val="0"/>
            </a:schemeClr>
          </a:solidFill>
          <a:prstDash val="soli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2">
              <a:hueOff val="0"/>
              <a:satOff val="0"/>
              <a:lumOff val="0"/>
              <a:alphaOff val="0"/>
              <a:satMod val="30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35128" tIns="77216" rIns="135128" bIns="77216" numCol="1" spcCol="1270" anchor="ctr" anchorCtr="0">
          <a:noAutofit/>
        </a:bodyPr>
        <a:lstStyle/>
        <a:p>
          <a:pPr lvl="0" algn="ctr" defTabSz="844550">
            <a:lnSpc>
              <a:spcPct val="90000"/>
            </a:lnSpc>
            <a:spcBef>
              <a:spcPct val="0"/>
            </a:spcBef>
            <a:spcAft>
              <a:spcPct val="35000"/>
            </a:spcAft>
          </a:pPr>
          <a:r>
            <a:rPr lang="en-GB" sz="1900" kern="1200" dirty="0"/>
            <a:t>Headteacher:</a:t>
          </a:r>
        </a:p>
        <a:p>
          <a:pPr lvl="0" algn="ctr" defTabSz="844550">
            <a:lnSpc>
              <a:spcPct val="90000"/>
            </a:lnSpc>
            <a:spcBef>
              <a:spcPct val="0"/>
            </a:spcBef>
            <a:spcAft>
              <a:spcPct val="35000"/>
            </a:spcAft>
          </a:pPr>
          <a:r>
            <a:rPr lang="en-GB" sz="1900" kern="1200" dirty="0"/>
            <a:t>Mrs Rosie Phillips</a:t>
          </a:r>
        </a:p>
      </dsp:txBody>
      <dsp:txXfrm>
        <a:off x="29" y="339005"/>
        <a:ext cx="2848570" cy="960140"/>
      </dsp:txXfrm>
    </dsp:sp>
    <dsp:sp modelId="{DFEA217E-2140-4ED7-9CA0-5A013E6D367B}">
      <dsp:nvSpPr>
        <dsp:cNvPr id="0" name=""/>
        <dsp:cNvSpPr/>
      </dsp:nvSpPr>
      <dsp:spPr>
        <a:xfrm>
          <a:off x="29" y="1299145"/>
          <a:ext cx="2848570" cy="1329952"/>
        </a:xfrm>
        <a:prstGeom prst="rect">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a:outerShdw blurRad="50800" dist="381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GB" sz="1900" kern="1200" dirty="0"/>
            <a:t>Email: </a:t>
          </a:r>
          <a:r>
            <a:rPr lang="en-GB" sz="1900" b="0" kern="1200" dirty="0"/>
            <a:t>office@hcschool.uk</a:t>
          </a:r>
          <a:endParaRPr lang="en-GB" sz="1900" kern="1200" dirty="0"/>
        </a:p>
        <a:p>
          <a:pPr marL="171450" lvl="1" indent="-171450" algn="l" defTabSz="844550">
            <a:lnSpc>
              <a:spcPct val="90000"/>
            </a:lnSpc>
            <a:spcBef>
              <a:spcPct val="0"/>
            </a:spcBef>
            <a:spcAft>
              <a:spcPct val="15000"/>
            </a:spcAft>
            <a:buChar char="••"/>
          </a:pPr>
          <a:r>
            <a:rPr lang="en-GB" sz="1900" kern="1200" dirty="0"/>
            <a:t>Tel:  01494 758368</a:t>
          </a:r>
        </a:p>
      </dsp:txBody>
      <dsp:txXfrm>
        <a:off x="29" y="1299145"/>
        <a:ext cx="2848570" cy="1329952"/>
      </dsp:txXfrm>
    </dsp:sp>
    <dsp:sp modelId="{39A0B382-89D0-45E1-B90A-2DA4FC3BDA1F}">
      <dsp:nvSpPr>
        <dsp:cNvPr id="0" name=""/>
        <dsp:cNvSpPr/>
      </dsp:nvSpPr>
      <dsp:spPr>
        <a:xfrm>
          <a:off x="3247399" y="339005"/>
          <a:ext cx="2848570" cy="960140"/>
        </a:xfrm>
        <a:prstGeom prst="rect">
          <a:avLst/>
        </a:prstGeom>
        <a:gradFill rotWithShape="0">
          <a:gsLst>
            <a:gs pos="0">
              <a:schemeClr val="accent3">
                <a:hueOff val="0"/>
                <a:satOff val="0"/>
                <a:lumOff val="0"/>
                <a:alphaOff val="0"/>
                <a:shade val="15000"/>
                <a:satMod val="180000"/>
              </a:schemeClr>
            </a:gs>
            <a:gs pos="50000">
              <a:schemeClr val="accent3">
                <a:hueOff val="0"/>
                <a:satOff val="0"/>
                <a:lumOff val="0"/>
                <a:alphaOff val="0"/>
                <a:shade val="45000"/>
                <a:satMod val="170000"/>
              </a:schemeClr>
            </a:gs>
            <a:gs pos="70000">
              <a:schemeClr val="accent3">
                <a:hueOff val="0"/>
                <a:satOff val="0"/>
                <a:lumOff val="0"/>
                <a:alphaOff val="0"/>
                <a:tint val="99000"/>
                <a:shade val="65000"/>
                <a:satMod val="155000"/>
              </a:schemeClr>
            </a:gs>
            <a:gs pos="100000">
              <a:schemeClr val="accent3">
                <a:hueOff val="0"/>
                <a:satOff val="0"/>
                <a:lumOff val="0"/>
                <a:alphaOff val="0"/>
                <a:tint val="95500"/>
                <a:shade val="100000"/>
                <a:satMod val="155000"/>
              </a:schemeClr>
            </a:gs>
          </a:gsLst>
          <a:lin ang="16200000" scaled="0"/>
        </a:gradFill>
        <a:ln w="9525" cap="flat" cmpd="sng" algn="ctr">
          <a:solidFill>
            <a:schemeClr val="accent3">
              <a:hueOff val="0"/>
              <a:satOff val="0"/>
              <a:lumOff val="0"/>
              <a:alphaOff val="0"/>
            </a:schemeClr>
          </a:solidFill>
          <a:prstDash val="solid"/>
        </a:ln>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accent3">
              <a:hueOff val="0"/>
              <a:satOff val="0"/>
              <a:lumOff val="0"/>
              <a:alphaOff val="0"/>
              <a:satMod val="300000"/>
            </a:schemeClr>
          </a:contourClr>
        </a:sp3d>
      </dsp:spPr>
      <dsp:style>
        <a:lnRef idx="1">
          <a:scrgbClr r="0" g="0" b="0"/>
        </a:lnRef>
        <a:fillRef idx="3">
          <a:scrgbClr r="0" g="0" b="0"/>
        </a:fillRef>
        <a:effectRef idx="3">
          <a:scrgbClr r="0" g="0" b="0"/>
        </a:effectRef>
        <a:fontRef idx="minor">
          <a:schemeClr val="lt1"/>
        </a:fontRef>
      </dsp:style>
      <dsp:txBody>
        <a:bodyPr spcFirstLastPara="0" vert="horz" wrap="square" lIns="135128" tIns="77216" rIns="135128" bIns="77216" numCol="1" spcCol="1270" anchor="ctr" anchorCtr="0">
          <a:noAutofit/>
        </a:bodyPr>
        <a:lstStyle/>
        <a:p>
          <a:pPr lvl="0" algn="ctr" defTabSz="844550">
            <a:lnSpc>
              <a:spcPct val="90000"/>
            </a:lnSpc>
            <a:spcBef>
              <a:spcPct val="0"/>
            </a:spcBef>
            <a:spcAft>
              <a:spcPct val="35000"/>
            </a:spcAft>
          </a:pPr>
          <a:r>
            <a:rPr lang="en-GB" sz="1900" kern="1200" dirty="0"/>
            <a:t>SEND Governor:</a:t>
          </a:r>
        </a:p>
        <a:p>
          <a:pPr lvl="0" algn="ctr" defTabSz="844550">
            <a:lnSpc>
              <a:spcPct val="90000"/>
            </a:lnSpc>
            <a:spcBef>
              <a:spcPct val="0"/>
            </a:spcBef>
            <a:spcAft>
              <a:spcPct val="35000"/>
            </a:spcAft>
          </a:pPr>
          <a:r>
            <a:rPr lang="en-GB" sz="1900" kern="1200" dirty="0">
              <a:latin typeface="Lucida Sans Unicode"/>
            </a:rPr>
            <a:t>Ms</a:t>
          </a:r>
          <a:r>
            <a:rPr lang="en-GB" sz="1900" kern="1200" dirty="0"/>
            <a:t> Sue Walton</a:t>
          </a:r>
        </a:p>
      </dsp:txBody>
      <dsp:txXfrm>
        <a:off x="3247399" y="339005"/>
        <a:ext cx="2848570" cy="960140"/>
      </dsp:txXfrm>
    </dsp:sp>
    <dsp:sp modelId="{E3FC8FB0-644E-4508-B4EB-F0666841F9C8}">
      <dsp:nvSpPr>
        <dsp:cNvPr id="0" name=""/>
        <dsp:cNvSpPr/>
      </dsp:nvSpPr>
      <dsp:spPr>
        <a:xfrm>
          <a:off x="3247399" y="1299145"/>
          <a:ext cx="2848570" cy="1329952"/>
        </a:xfrm>
        <a:prstGeom prst="rect">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a:outerShdw blurRad="50800" dist="38100" dir="5400000" rotWithShape="0">
            <a:srgbClr val="000000">
              <a:alpha val="35000"/>
            </a:srgbClr>
          </a:outerShdw>
        </a:effectLst>
      </dsp:spPr>
      <dsp:style>
        <a:lnRef idx="1">
          <a:scrgbClr r="0" g="0" b="0"/>
        </a:lnRef>
        <a:fillRef idx="1">
          <a:scrgbClr r="0" g="0" b="0"/>
        </a:fillRef>
        <a:effectRef idx="2">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GB" sz="1900" kern="1200" dirty="0"/>
            <a:t>Email: </a:t>
          </a:r>
          <a:r>
            <a:rPr lang="en-GB" sz="1900" b="0" kern="1200" dirty="0"/>
            <a:t>office@hcschool.uk</a:t>
          </a:r>
          <a:r>
            <a:rPr lang="en-GB" sz="1900" kern="1200" dirty="0"/>
            <a:t> </a:t>
          </a:r>
        </a:p>
        <a:p>
          <a:pPr marL="171450" lvl="1" indent="-171450" algn="l" defTabSz="844550">
            <a:lnSpc>
              <a:spcPct val="90000"/>
            </a:lnSpc>
            <a:spcBef>
              <a:spcPct val="0"/>
            </a:spcBef>
            <a:spcAft>
              <a:spcPct val="15000"/>
            </a:spcAft>
            <a:buChar char="••"/>
          </a:pPr>
          <a:r>
            <a:rPr lang="en-GB" sz="1900" kern="1200" dirty="0"/>
            <a:t>Tel:  01494 758368</a:t>
          </a:r>
        </a:p>
      </dsp:txBody>
      <dsp:txXfrm>
        <a:off x="3247399" y="1299145"/>
        <a:ext cx="2848570" cy="132995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C4B1E5-8AD7-4C3D-AB34-79ECBACD2316}">
      <dsp:nvSpPr>
        <dsp:cNvPr id="0" name=""/>
        <dsp:cNvSpPr/>
      </dsp:nvSpPr>
      <dsp:spPr>
        <a:xfrm>
          <a:off x="1532426" y="1512162"/>
          <a:ext cx="900128" cy="692389"/>
        </a:xfrm>
        <a:prstGeom prst="round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lvl="0" algn="ctr" defTabSz="711200">
            <a:lnSpc>
              <a:spcPct val="90000"/>
            </a:lnSpc>
            <a:spcBef>
              <a:spcPct val="0"/>
            </a:spcBef>
            <a:spcAft>
              <a:spcPct val="35000"/>
            </a:spcAft>
          </a:pPr>
          <a:r>
            <a:rPr lang="en-GB" sz="1600" kern="1200" dirty="0"/>
            <a:t>Parents</a:t>
          </a:r>
        </a:p>
      </dsp:txBody>
      <dsp:txXfrm>
        <a:off x="1566226" y="1545962"/>
        <a:ext cx="832528" cy="624789"/>
      </dsp:txXfrm>
    </dsp:sp>
    <dsp:sp modelId="{08F47969-F753-4BF6-9988-BCA4222DF9CD}">
      <dsp:nvSpPr>
        <dsp:cNvPr id="0" name=""/>
        <dsp:cNvSpPr/>
      </dsp:nvSpPr>
      <dsp:spPr>
        <a:xfrm rot="16133843">
          <a:off x="1647713" y="1190302"/>
          <a:ext cx="643839" cy="0"/>
        </a:xfrm>
        <a:custGeom>
          <a:avLst/>
          <a:gdLst/>
          <a:ahLst/>
          <a:cxnLst/>
          <a:rect l="0" t="0" r="0" b="0"/>
          <a:pathLst>
            <a:path>
              <a:moveTo>
                <a:pt x="0" y="0"/>
              </a:moveTo>
              <a:lnTo>
                <a:pt x="643839" y="0"/>
              </a:lnTo>
            </a:path>
          </a:pathLst>
        </a:custGeom>
        <a:noFill/>
        <a:ln w="55000" cap="flat" cmpd="thickThin"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373B76E6-878E-4417-ACD3-227B62C09341}">
      <dsp:nvSpPr>
        <dsp:cNvPr id="0" name=""/>
        <dsp:cNvSpPr/>
      </dsp:nvSpPr>
      <dsp:spPr>
        <a:xfrm>
          <a:off x="953173" y="-92598"/>
          <a:ext cx="2002032" cy="961040"/>
        </a:xfrm>
        <a:prstGeom prst="round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lvl="0" algn="ctr" defTabSz="711200">
            <a:lnSpc>
              <a:spcPct val="90000"/>
            </a:lnSpc>
            <a:spcBef>
              <a:spcPct val="0"/>
            </a:spcBef>
            <a:spcAft>
              <a:spcPct val="35000"/>
            </a:spcAft>
          </a:pPr>
          <a:r>
            <a:rPr lang="en-GB" sz="1600" kern="1200" dirty="0"/>
            <a:t>Regular SEND review meetings</a:t>
          </a:r>
        </a:p>
      </dsp:txBody>
      <dsp:txXfrm>
        <a:off x="1000087" y="-45684"/>
        <a:ext cx="1908204" cy="867212"/>
      </dsp:txXfrm>
    </dsp:sp>
    <dsp:sp modelId="{1468FCD9-233C-4756-8C3D-2B43B6CAEAFE}">
      <dsp:nvSpPr>
        <dsp:cNvPr id="0" name=""/>
        <dsp:cNvSpPr/>
      </dsp:nvSpPr>
      <dsp:spPr>
        <a:xfrm rot="29094">
          <a:off x="2432549" y="1863689"/>
          <a:ext cx="360048" cy="0"/>
        </a:xfrm>
        <a:custGeom>
          <a:avLst/>
          <a:gdLst/>
          <a:ahLst/>
          <a:cxnLst/>
          <a:rect l="0" t="0" r="0" b="0"/>
          <a:pathLst>
            <a:path>
              <a:moveTo>
                <a:pt x="0" y="0"/>
              </a:moveTo>
              <a:lnTo>
                <a:pt x="360048" y="0"/>
              </a:lnTo>
            </a:path>
          </a:pathLst>
        </a:custGeom>
        <a:noFill/>
        <a:ln w="55000" cap="flat" cmpd="thickThin"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29E5C809-CC5C-4E68-96BA-F817275AA422}">
      <dsp:nvSpPr>
        <dsp:cNvPr id="0" name=""/>
        <dsp:cNvSpPr/>
      </dsp:nvSpPr>
      <dsp:spPr>
        <a:xfrm>
          <a:off x="2792591" y="1440165"/>
          <a:ext cx="1228396" cy="860492"/>
        </a:xfrm>
        <a:prstGeom prst="round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lvl="0" algn="ctr" defTabSz="711200">
            <a:lnSpc>
              <a:spcPct val="90000"/>
            </a:lnSpc>
            <a:spcBef>
              <a:spcPct val="0"/>
            </a:spcBef>
            <a:spcAft>
              <a:spcPct val="35000"/>
            </a:spcAft>
          </a:pPr>
          <a:r>
            <a:rPr lang="en-GB" sz="1600" kern="1200" dirty="0"/>
            <a:t>Informal meetings</a:t>
          </a:r>
        </a:p>
      </dsp:txBody>
      <dsp:txXfrm>
        <a:off x="2834597" y="1482171"/>
        <a:ext cx="1144384" cy="776480"/>
      </dsp:txXfrm>
    </dsp:sp>
    <dsp:sp modelId="{B4E7542D-35AD-44E5-A19B-62500FFFCF09}">
      <dsp:nvSpPr>
        <dsp:cNvPr id="0" name=""/>
        <dsp:cNvSpPr/>
      </dsp:nvSpPr>
      <dsp:spPr>
        <a:xfrm rot="5384569">
          <a:off x="1683518" y="2506430"/>
          <a:ext cx="603763" cy="0"/>
        </a:xfrm>
        <a:custGeom>
          <a:avLst/>
          <a:gdLst/>
          <a:ahLst/>
          <a:cxnLst/>
          <a:rect l="0" t="0" r="0" b="0"/>
          <a:pathLst>
            <a:path>
              <a:moveTo>
                <a:pt x="0" y="0"/>
              </a:moveTo>
              <a:lnTo>
                <a:pt x="603763" y="0"/>
              </a:lnTo>
            </a:path>
          </a:pathLst>
        </a:custGeom>
        <a:noFill/>
        <a:ln w="55000" cap="flat" cmpd="thickThin"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D9480CF-003F-4CBF-B2EF-1D8AA8296E07}">
      <dsp:nvSpPr>
        <dsp:cNvPr id="0" name=""/>
        <dsp:cNvSpPr/>
      </dsp:nvSpPr>
      <dsp:spPr>
        <a:xfrm>
          <a:off x="248667" y="2808308"/>
          <a:ext cx="3480027" cy="857952"/>
        </a:xfrm>
        <a:prstGeom prst="round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lvl="0" algn="ctr" defTabSz="711200">
            <a:lnSpc>
              <a:spcPct val="90000"/>
            </a:lnSpc>
            <a:spcBef>
              <a:spcPct val="0"/>
            </a:spcBef>
            <a:spcAft>
              <a:spcPct val="35000"/>
            </a:spcAft>
          </a:pPr>
          <a:r>
            <a:rPr lang="en-GB" sz="1600" kern="1200" dirty="0" smtClean="0"/>
            <a:t>Discussions/ Assessments with external agencies (e.g. speech and language, CAMHS)</a:t>
          </a:r>
          <a:endParaRPr lang="en-GB" sz="1600" kern="1200" dirty="0"/>
        </a:p>
      </dsp:txBody>
      <dsp:txXfrm>
        <a:off x="290549" y="2850190"/>
        <a:ext cx="3396263" cy="774188"/>
      </dsp:txXfrm>
    </dsp:sp>
    <dsp:sp modelId="{A841616C-D249-493A-B448-053F44853D78}">
      <dsp:nvSpPr>
        <dsp:cNvPr id="0" name=""/>
        <dsp:cNvSpPr/>
      </dsp:nvSpPr>
      <dsp:spPr>
        <a:xfrm rot="10875912">
          <a:off x="877900" y="1841190"/>
          <a:ext cx="654606" cy="0"/>
        </a:xfrm>
        <a:custGeom>
          <a:avLst/>
          <a:gdLst/>
          <a:ahLst/>
          <a:cxnLst/>
          <a:rect l="0" t="0" r="0" b="0"/>
          <a:pathLst>
            <a:path>
              <a:moveTo>
                <a:pt x="0" y="0"/>
              </a:moveTo>
              <a:lnTo>
                <a:pt x="654606" y="0"/>
              </a:lnTo>
            </a:path>
          </a:pathLst>
        </a:custGeom>
        <a:noFill/>
        <a:ln w="55000" cap="flat" cmpd="thickThin"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B8571B66-68E3-4962-89F4-F783FE56CDD1}">
      <dsp:nvSpPr>
        <dsp:cNvPr id="0" name=""/>
        <dsp:cNvSpPr/>
      </dsp:nvSpPr>
      <dsp:spPr>
        <a:xfrm>
          <a:off x="154299" y="1464131"/>
          <a:ext cx="723680" cy="723680"/>
        </a:xfrm>
        <a:prstGeom prst="roundRect">
          <a:avLst/>
        </a:prstGeom>
        <a:gradFill rotWithShape="0">
          <a:gsLst>
            <a:gs pos="0">
              <a:schemeClr val="accent1">
                <a:hueOff val="0"/>
                <a:satOff val="0"/>
                <a:lumOff val="0"/>
                <a:alphaOff val="0"/>
                <a:shade val="15000"/>
                <a:satMod val="180000"/>
              </a:schemeClr>
            </a:gs>
            <a:gs pos="50000">
              <a:schemeClr val="accent1">
                <a:hueOff val="0"/>
                <a:satOff val="0"/>
                <a:lumOff val="0"/>
                <a:alphaOff val="0"/>
                <a:shade val="45000"/>
                <a:satMod val="170000"/>
              </a:schemeClr>
            </a:gs>
            <a:gs pos="70000">
              <a:schemeClr val="accent1">
                <a:hueOff val="0"/>
                <a:satOff val="0"/>
                <a:lumOff val="0"/>
                <a:alphaOff val="0"/>
                <a:tint val="99000"/>
                <a:shade val="65000"/>
                <a:satMod val="155000"/>
              </a:schemeClr>
            </a:gs>
            <a:gs pos="100000">
              <a:schemeClr val="accent1">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lvl="0" algn="ctr" defTabSz="711200">
            <a:lnSpc>
              <a:spcPct val="90000"/>
            </a:lnSpc>
            <a:spcBef>
              <a:spcPct val="0"/>
            </a:spcBef>
            <a:spcAft>
              <a:spcPct val="35000"/>
            </a:spcAft>
          </a:pPr>
          <a:r>
            <a:rPr lang="en-GB" sz="1600" kern="1200" dirty="0"/>
            <a:t>Open door</a:t>
          </a:r>
        </a:p>
      </dsp:txBody>
      <dsp:txXfrm>
        <a:off x="189626" y="1499458"/>
        <a:ext cx="653026" cy="65302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318065-5E7D-4590-A866-88E2FAD171B3}">
      <dsp:nvSpPr>
        <dsp:cNvPr id="0" name=""/>
        <dsp:cNvSpPr/>
      </dsp:nvSpPr>
      <dsp:spPr>
        <a:xfrm>
          <a:off x="1981859" y="1805079"/>
          <a:ext cx="1030299" cy="476401"/>
        </a:xfrm>
        <a:prstGeom prst="roundRect">
          <a:avLst/>
        </a:prstGeom>
        <a:gradFill rotWithShape="0">
          <a:gsLst>
            <a:gs pos="0">
              <a:schemeClr val="accent3">
                <a:hueOff val="0"/>
                <a:satOff val="0"/>
                <a:lumOff val="0"/>
                <a:alphaOff val="0"/>
                <a:shade val="15000"/>
                <a:satMod val="180000"/>
              </a:schemeClr>
            </a:gs>
            <a:gs pos="50000">
              <a:schemeClr val="accent3">
                <a:hueOff val="0"/>
                <a:satOff val="0"/>
                <a:lumOff val="0"/>
                <a:alphaOff val="0"/>
                <a:shade val="45000"/>
                <a:satMod val="170000"/>
              </a:schemeClr>
            </a:gs>
            <a:gs pos="70000">
              <a:schemeClr val="accent3">
                <a:hueOff val="0"/>
                <a:satOff val="0"/>
                <a:lumOff val="0"/>
                <a:alphaOff val="0"/>
                <a:tint val="99000"/>
                <a:shade val="65000"/>
                <a:satMod val="155000"/>
              </a:schemeClr>
            </a:gs>
            <a:gs pos="100000">
              <a:schemeClr val="accent3">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7940" tIns="27940" rIns="27940" bIns="27940" numCol="1" spcCol="1270" anchor="ctr" anchorCtr="0">
          <a:noAutofit/>
        </a:bodyPr>
        <a:lstStyle/>
        <a:p>
          <a:pPr lvl="0" algn="ctr" defTabSz="488950">
            <a:lnSpc>
              <a:spcPct val="90000"/>
            </a:lnSpc>
            <a:spcBef>
              <a:spcPct val="0"/>
            </a:spcBef>
            <a:spcAft>
              <a:spcPct val="35000"/>
            </a:spcAft>
          </a:pPr>
          <a:r>
            <a:rPr lang="en-GB" sz="1100" kern="1200" dirty="0"/>
            <a:t>Young People</a:t>
          </a:r>
        </a:p>
      </dsp:txBody>
      <dsp:txXfrm>
        <a:off x="2005115" y="1828335"/>
        <a:ext cx="983787" cy="429889"/>
      </dsp:txXfrm>
    </dsp:sp>
    <dsp:sp modelId="{010D713A-15CA-42D9-AACE-CC4E2B1311E7}">
      <dsp:nvSpPr>
        <dsp:cNvPr id="0" name=""/>
        <dsp:cNvSpPr/>
      </dsp:nvSpPr>
      <dsp:spPr>
        <a:xfrm rot="16145848">
          <a:off x="2104251" y="1422153"/>
          <a:ext cx="765946" cy="0"/>
        </a:xfrm>
        <a:custGeom>
          <a:avLst/>
          <a:gdLst/>
          <a:ahLst/>
          <a:cxnLst/>
          <a:rect l="0" t="0" r="0" b="0"/>
          <a:pathLst>
            <a:path>
              <a:moveTo>
                <a:pt x="0" y="0"/>
              </a:moveTo>
              <a:lnTo>
                <a:pt x="765946" y="0"/>
              </a:lnTo>
            </a:path>
          </a:pathLst>
        </a:custGeom>
        <a:noFill/>
        <a:ln w="55000" cap="flat" cmpd="thickThin"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533C2453-C438-4642-B061-B0C0C7B4A73A}">
      <dsp:nvSpPr>
        <dsp:cNvPr id="0" name=""/>
        <dsp:cNvSpPr/>
      </dsp:nvSpPr>
      <dsp:spPr>
        <a:xfrm>
          <a:off x="1129729" y="9018"/>
          <a:ext cx="2686695" cy="1030209"/>
        </a:xfrm>
        <a:prstGeom prst="roundRect">
          <a:avLst/>
        </a:prstGeom>
        <a:gradFill rotWithShape="0">
          <a:gsLst>
            <a:gs pos="0">
              <a:schemeClr val="accent3">
                <a:hueOff val="-892703"/>
                <a:satOff val="3073"/>
                <a:lumOff val="-2500"/>
                <a:alphaOff val="0"/>
                <a:shade val="15000"/>
                <a:satMod val="180000"/>
              </a:schemeClr>
            </a:gs>
            <a:gs pos="50000">
              <a:schemeClr val="accent3">
                <a:hueOff val="-892703"/>
                <a:satOff val="3073"/>
                <a:lumOff val="-2500"/>
                <a:alphaOff val="0"/>
                <a:shade val="45000"/>
                <a:satMod val="170000"/>
              </a:schemeClr>
            </a:gs>
            <a:gs pos="70000">
              <a:schemeClr val="accent3">
                <a:hueOff val="-892703"/>
                <a:satOff val="3073"/>
                <a:lumOff val="-2500"/>
                <a:alphaOff val="0"/>
                <a:tint val="99000"/>
                <a:shade val="65000"/>
                <a:satMod val="155000"/>
              </a:schemeClr>
            </a:gs>
            <a:gs pos="100000">
              <a:schemeClr val="accent3">
                <a:hueOff val="-892703"/>
                <a:satOff val="3073"/>
                <a:lumOff val="-250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lvl="0" algn="ctr" defTabSz="711200">
            <a:lnSpc>
              <a:spcPct val="90000"/>
            </a:lnSpc>
            <a:spcBef>
              <a:spcPct val="0"/>
            </a:spcBef>
            <a:spcAft>
              <a:spcPct val="35000"/>
            </a:spcAft>
          </a:pPr>
          <a:r>
            <a:rPr lang="en-GB" sz="1600" kern="1200" dirty="0"/>
            <a:t>Active involvement in target setting and review meetings</a:t>
          </a:r>
        </a:p>
      </dsp:txBody>
      <dsp:txXfrm>
        <a:off x="1180020" y="59309"/>
        <a:ext cx="2586113" cy="929627"/>
      </dsp:txXfrm>
    </dsp:sp>
    <dsp:sp modelId="{88B85885-7E56-4D17-88B9-2DE0C6625636}">
      <dsp:nvSpPr>
        <dsp:cNvPr id="0" name=""/>
        <dsp:cNvSpPr/>
      </dsp:nvSpPr>
      <dsp:spPr>
        <a:xfrm rot="89042">
          <a:off x="3012056" y="2064527"/>
          <a:ext cx="610180" cy="0"/>
        </a:xfrm>
        <a:custGeom>
          <a:avLst/>
          <a:gdLst/>
          <a:ahLst/>
          <a:cxnLst/>
          <a:rect l="0" t="0" r="0" b="0"/>
          <a:pathLst>
            <a:path>
              <a:moveTo>
                <a:pt x="0" y="0"/>
              </a:moveTo>
              <a:lnTo>
                <a:pt x="610180" y="0"/>
              </a:lnTo>
            </a:path>
          </a:pathLst>
        </a:custGeom>
        <a:noFill/>
        <a:ln w="55000" cap="flat" cmpd="thickThin"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ECFD5908-0CA5-4FB9-BCBE-1F649022BCFE}">
      <dsp:nvSpPr>
        <dsp:cNvPr id="0" name=""/>
        <dsp:cNvSpPr/>
      </dsp:nvSpPr>
      <dsp:spPr>
        <a:xfrm>
          <a:off x="3622134" y="1543205"/>
          <a:ext cx="1239537" cy="1090559"/>
        </a:xfrm>
        <a:prstGeom prst="roundRect">
          <a:avLst/>
        </a:prstGeom>
        <a:gradFill rotWithShape="0">
          <a:gsLst>
            <a:gs pos="0">
              <a:schemeClr val="accent3">
                <a:hueOff val="-1785407"/>
                <a:satOff val="6146"/>
                <a:lumOff val="-5000"/>
                <a:alphaOff val="0"/>
                <a:shade val="15000"/>
                <a:satMod val="180000"/>
              </a:schemeClr>
            </a:gs>
            <a:gs pos="50000">
              <a:schemeClr val="accent3">
                <a:hueOff val="-1785407"/>
                <a:satOff val="6146"/>
                <a:lumOff val="-5000"/>
                <a:alphaOff val="0"/>
                <a:shade val="45000"/>
                <a:satMod val="170000"/>
              </a:schemeClr>
            </a:gs>
            <a:gs pos="70000">
              <a:schemeClr val="accent3">
                <a:hueOff val="-1785407"/>
                <a:satOff val="6146"/>
                <a:lumOff val="-5000"/>
                <a:alphaOff val="0"/>
                <a:tint val="99000"/>
                <a:shade val="65000"/>
                <a:satMod val="155000"/>
              </a:schemeClr>
            </a:gs>
            <a:gs pos="100000">
              <a:schemeClr val="accent3">
                <a:hueOff val="-1785407"/>
                <a:satOff val="6146"/>
                <a:lumOff val="-500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lvl="0" algn="ctr" defTabSz="711200">
            <a:lnSpc>
              <a:spcPct val="90000"/>
            </a:lnSpc>
            <a:spcBef>
              <a:spcPct val="0"/>
            </a:spcBef>
            <a:spcAft>
              <a:spcPct val="35000"/>
            </a:spcAft>
          </a:pPr>
          <a:r>
            <a:rPr lang="en-GB" sz="1600" kern="1200" dirty="0"/>
            <a:t>Person-centred approach</a:t>
          </a:r>
        </a:p>
      </dsp:txBody>
      <dsp:txXfrm>
        <a:off x="3675371" y="1596442"/>
        <a:ext cx="1133063" cy="984085"/>
      </dsp:txXfrm>
    </dsp:sp>
    <dsp:sp modelId="{35A09DFD-78DC-4058-AA7C-A62B7F9C0A75}">
      <dsp:nvSpPr>
        <dsp:cNvPr id="0" name=""/>
        <dsp:cNvSpPr/>
      </dsp:nvSpPr>
      <dsp:spPr>
        <a:xfrm rot="5258164">
          <a:off x="2225646" y="2574525"/>
          <a:ext cx="586588" cy="0"/>
        </a:xfrm>
        <a:custGeom>
          <a:avLst/>
          <a:gdLst/>
          <a:ahLst/>
          <a:cxnLst/>
          <a:rect l="0" t="0" r="0" b="0"/>
          <a:pathLst>
            <a:path>
              <a:moveTo>
                <a:pt x="0" y="0"/>
              </a:moveTo>
              <a:lnTo>
                <a:pt x="586588" y="0"/>
              </a:lnTo>
            </a:path>
          </a:pathLst>
        </a:custGeom>
        <a:noFill/>
        <a:ln w="55000" cap="flat" cmpd="thickThin"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F5F7F5E8-AF97-4782-9FDA-88CA34EE04F3}">
      <dsp:nvSpPr>
        <dsp:cNvPr id="0" name=""/>
        <dsp:cNvSpPr/>
      </dsp:nvSpPr>
      <dsp:spPr>
        <a:xfrm>
          <a:off x="1621832" y="2867570"/>
          <a:ext cx="1872186" cy="1302647"/>
        </a:xfrm>
        <a:prstGeom prst="roundRect">
          <a:avLst/>
        </a:prstGeom>
        <a:gradFill rotWithShape="0">
          <a:gsLst>
            <a:gs pos="0">
              <a:schemeClr val="accent3">
                <a:hueOff val="-2678110"/>
                <a:satOff val="9218"/>
                <a:lumOff val="-7500"/>
                <a:alphaOff val="0"/>
                <a:shade val="15000"/>
                <a:satMod val="180000"/>
              </a:schemeClr>
            </a:gs>
            <a:gs pos="50000">
              <a:schemeClr val="accent3">
                <a:hueOff val="-2678110"/>
                <a:satOff val="9218"/>
                <a:lumOff val="-7500"/>
                <a:alphaOff val="0"/>
                <a:shade val="45000"/>
                <a:satMod val="170000"/>
              </a:schemeClr>
            </a:gs>
            <a:gs pos="70000">
              <a:schemeClr val="accent3">
                <a:hueOff val="-2678110"/>
                <a:satOff val="9218"/>
                <a:lumOff val="-7500"/>
                <a:alphaOff val="0"/>
                <a:tint val="99000"/>
                <a:shade val="65000"/>
                <a:satMod val="155000"/>
              </a:schemeClr>
            </a:gs>
            <a:gs pos="100000">
              <a:schemeClr val="accent3">
                <a:hueOff val="-2678110"/>
                <a:satOff val="9218"/>
                <a:lumOff val="-750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lvl="0" algn="ctr" defTabSz="711200">
            <a:lnSpc>
              <a:spcPct val="90000"/>
            </a:lnSpc>
            <a:spcBef>
              <a:spcPct val="0"/>
            </a:spcBef>
            <a:spcAft>
              <a:spcPct val="35000"/>
            </a:spcAft>
          </a:pPr>
          <a:r>
            <a:rPr lang="en-GB" sz="1600" kern="1200" dirty="0"/>
            <a:t>Regular and informal discussions with staff and peers</a:t>
          </a:r>
        </a:p>
      </dsp:txBody>
      <dsp:txXfrm>
        <a:off x="1685422" y="2931160"/>
        <a:ext cx="1745006" cy="1175467"/>
      </dsp:txXfrm>
    </dsp:sp>
    <dsp:sp modelId="{EAF9C7DA-9395-4479-AFB0-7828FB20F94C}">
      <dsp:nvSpPr>
        <dsp:cNvPr id="0" name=""/>
        <dsp:cNvSpPr/>
      </dsp:nvSpPr>
      <dsp:spPr>
        <a:xfrm rot="10866949">
          <a:off x="1376228" y="2027348"/>
          <a:ext cx="605688" cy="0"/>
        </a:xfrm>
        <a:custGeom>
          <a:avLst/>
          <a:gdLst/>
          <a:ahLst/>
          <a:cxnLst/>
          <a:rect l="0" t="0" r="0" b="0"/>
          <a:pathLst>
            <a:path>
              <a:moveTo>
                <a:pt x="0" y="0"/>
              </a:moveTo>
              <a:lnTo>
                <a:pt x="605688" y="0"/>
              </a:lnTo>
            </a:path>
          </a:pathLst>
        </a:custGeom>
        <a:noFill/>
        <a:ln w="55000" cap="flat" cmpd="thickThin" algn="ctr">
          <a:solidFill>
            <a:schemeClr val="accent4">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4FD3DA55-433B-4BD8-BA0A-BD9CA5C70679}">
      <dsp:nvSpPr>
        <dsp:cNvPr id="0" name=""/>
        <dsp:cNvSpPr/>
      </dsp:nvSpPr>
      <dsp:spPr>
        <a:xfrm>
          <a:off x="505684" y="1577671"/>
          <a:ext cx="870602" cy="870602"/>
        </a:xfrm>
        <a:prstGeom prst="roundRect">
          <a:avLst/>
        </a:prstGeom>
        <a:gradFill rotWithShape="0">
          <a:gsLst>
            <a:gs pos="0">
              <a:schemeClr val="accent3">
                <a:hueOff val="-3570814"/>
                <a:satOff val="12291"/>
                <a:lumOff val="-10000"/>
                <a:alphaOff val="0"/>
                <a:shade val="15000"/>
                <a:satMod val="180000"/>
              </a:schemeClr>
            </a:gs>
            <a:gs pos="50000">
              <a:schemeClr val="accent3">
                <a:hueOff val="-3570814"/>
                <a:satOff val="12291"/>
                <a:lumOff val="-10000"/>
                <a:alphaOff val="0"/>
                <a:shade val="45000"/>
                <a:satMod val="170000"/>
              </a:schemeClr>
            </a:gs>
            <a:gs pos="70000">
              <a:schemeClr val="accent3">
                <a:hueOff val="-3570814"/>
                <a:satOff val="12291"/>
                <a:lumOff val="-10000"/>
                <a:alphaOff val="0"/>
                <a:tint val="99000"/>
                <a:shade val="65000"/>
                <a:satMod val="155000"/>
              </a:schemeClr>
            </a:gs>
            <a:gs pos="100000">
              <a:schemeClr val="accent3">
                <a:hueOff val="-3570814"/>
                <a:satOff val="12291"/>
                <a:lumOff val="-1000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0640" tIns="40640" rIns="40640" bIns="40640" numCol="1" spcCol="1270" anchor="ctr" anchorCtr="0">
          <a:noAutofit/>
        </a:bodyPr>
        <a:lstStyle/>
        <a:p>
          <a:pPr lvl="0" algn="ctr" defTabSz="711200">
            <a:lnSpc>
              <a:spcPct val="90000"/>
            </a:lnSpc>
            <a:spcBef>
              <a:spcPct val="0"/>
            </a:spcBef>
            <a:spcAft>
              <a:spcPct val="35000"/>
            </a:spcAft>
          </a:pPr>
          <a:r>
            <a:rPr lang="en-GB" sz="1600" kern="1200" dirty="0"/>
            <a:t>Open door</a:t>
          </a:r>
        </a:p>
      </dsp:txBody>
      <dsp:txXfrm>
        <a:off x="548183" y="1620170"/>
        <a:ext cx="785604" cy="78560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284420-A716-4DC6-BE01-49D394A94F5F}">
      <dsp:nvSpPr>
        <dsp:cNvPr id="0" name=""/>
        <dsp:cNvSpPr/>
      </dsp:nvSpPr>
      <dsp:spPr>
        <a:xfrm>
          <a:off x="383650" y="504054"/>
          <a:ext cx="3463096" cy="1678705"/>
        </a:xfrm>
        <a:prstGeom prst="rect">
          <a:avLst/>
        </a:prstGeom>
        <a:solidFill>
          <a:schemeClr val="accent1">
            <a:hueOff val="0"/>
            <a:satOff val="0"/>
            <a:lumOff val="0"/>
            <a:alphaOff val="0"/>
          </a:schemeClr>
        </a:solidFill>
        <a:ln>
          <a:noFill/>
        </a:ln>
        <a:effectLst>
          <a:outerShdw blurRad="50800" dist="381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kern="1200" dirty="0"/>
            <a:t>Class teachers provide </a:t>
          </a:r>
          <a:r>
            <a:rPr lang="en-GB" sz="1400" kern="1200" dirty="0" smtClean="0"/>
            <a:t>high </a:t>
          </a:r>
          <a:r>
            <a:rPr lang="en-GB" sz="1400" kern="1200" dirty="0"/>
            <a:t>quality </a:t>
          </a:r>
          <a:r>
            <a:rPr lang="en-GB" sz="1400" kern="1200" dirty="0" smtClean="0"/>
            <a:t>inclusive teaching. They make </a:t>
          </a:r>
          <a:r>
            <a:rPr lang="en-GB" sz="1400" kern="1200" dirty="0"/>
            <a:t>reasonable adjustments </a:t>
          </a:r>
          <a:r>
            <a:rPr lang="en-GB" sz="1400" kern="1200" dirty="0" smtClean="0"/>
            <a:t>and adaptations to </a:t>
          </a:r>
          <a:r>
            <a:rPr lang="en-GB" sz="1400" kern="1200" dirty="0"/>
            <a:t>lessons to ensure they are accessible to all children and contain appropriate challenge.</a:t>
          </a:r>
        </a:p>
      </dsp:txBody>
      <dsp:txXfrm>
        <a:off x="383650" y="504054"/>
        <a:ext cx="3463096" cy="1678705"/>
      </dsp:txXfrm>
    </dsp:sp>
    <dsp:sp modelId="{C9FE3D5E-830F-49A7-A711-B86CBC263560}">
      <dsp:nvSpPr>
        <dsp:cNvPr id="0" name=""/>
        <dsp:cNvSpPr/>
      </dsp:nvSpPr>
      <dsp:spPr>
        <a:xfrm>
          <a:off x="4110026" y="504062"/>
          <a:ext cx="3931259" cy="1678721"/>
        </a:xfrm>
        <a:prstGeom prst="rect">
          <a:avLst/>
        </a:prstGeom>
        <a:solidFill>
          <a:schemeClr val="accent1">
            <a:hueOff val="0"/>
            <a:satOff val="0"/>
            <a:lumOff val="0"/>
            <a:alphaOff val="0"/>
          </a:schemeClr>
        </a:solidFill>
        <a:ln>
          <a:noFill/>
        </a:ln>
        <a:effectLst>
          <a:outerShdw blurRad="50800" dist="381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kern="1200" dirty="0"/>
            <a:t>The quality of every teachers’ provision for children with SEND is observed, monitored and challenged as part of the school’s quality assurance processes and the teachers’ annual performance management arrangements.  </a:t>
          </a:r>
        </a:p>
      </dsp:txBody>
      <dsp:txXfrm>
        <a:off x="4110026" y="504062"/>
        <a:ext cx="3931259" cy="1678721"/>
      </dsp:txXfrm>
    </dsp:sp>
    <dsp:sp modelId="{5DD480F9-2276-45D8-B621-32EE24404758}">
      <dsp:nvSpPr>
        <dsp:cNvPr id="0" name=""/>
        <dsp:cNvSpPr/>
      </dsp:nvSpPr>
      <dsp:spPr>
        <a:xfrm>
          <a:off x="0" y="2302035"/>
          <a:ext cx="2632792" cy="2522504"/>
        </a:xfrm>
        <a:prstGeom prst="rect">
          <a:avLst/>
        </a:prstGeom>
        <a:solidFill>
          <a:schemeClr val="accent1">
            <a:hueOff val="0"/>
            <a:satOff val="0"/>
            <a:lumOff val="0"/>
            <a:alphaOff val="0"/>
          </a:schemeClr>
        </a:solidFill>
        <a:ln>
          <a:noFill/>
        </a:ln>
        <a:effectLst>
          <a:outerShdw blurRad="50800" dist="381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kern="1200" dirty="0"/>
            <a:t>All children with SEND have access to the full curriculum, unless otherwise stated on a SEND support plan or EHC plan</a:t>
          </a:r>
        </a:p>
        <a:p>
          <a:pPr lvl="0" algn="ctr" defTabSz="622300">
            <a:lnSpc>
              <a:spcPct val="90000"/>
            </a:lnSpc>
            <a:spcBef>
              <a:spcPct val="0"/>
            </a:spcBef>
            <a:spcAft>
              <a:spcPct val="35000"/>
            </a:spcAft>
          </a:pPr>
          <a:r>
            <a:rPr lang="en-GB" sz="1400" kern="1200" dirty="0"/>
            <a:t>Our aim is to encourage and prepare all children to  become  independent learners. </a:t>
          </a:r>
        </a:p>
      </dsp:txBody>
      <dsp:txXfrm>
        <a:off x="0" y="2302035"/>
        <a:ext cx="2632792" cy="2522504"/>
      </dsp:txXfrm>
    </dsp:sp>
    <dsp:sp modelId="{2613875C-1381-42B5-8F81-6A0789E1BD87}">
      <dsp:nvSpPr>
        <dsp:cNvPr id="0" name=""/>
        <dsp:cNvSpPr/>
      </dsp:nvSpPr>
      <dsp:spPr>
        <a:xfrm>
          <a:off x="2880327" y="2302035"/>
          <a:ext cx="2632792" cy="1509932"/>
        </a:xfrm>
        <a:prstGeom prst="rect">
          <a:avLst/>
        </a:prstGeom>
        <a:solidFill>
          <a:schemeClr val="accent1">
            <a:hueOff val="0"/>
            <a:satOff val="0"/>
            <a:lumOff val="0"/>
            <a:alphaOff val="0"/>
          </a:schemeClr>
        </a:solidFill>
        <a:ln>
          <a:noFill/>
        </a:ln>
        <a:effectLst>
          <a:outerShdw blurRad="50800" dist="381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endParaRPr lang="en-GB" sz="1400" kern="1200" dirty="0"/>
        </a:p>
        <a:p>
          <a:pPr lvl="0" algn="ctr" defTabSz="622300">
            <a:lnSpc>
              <a:spcPct val="90000"/>
            </a:lnSpc>
            <a:spcBef>
              <a:spcPct val="0"/>
            </a:spcBef>
            <a:spcAft>
              <a:spcPct val="35000"/>
            </a:spcAft>
          </a:pPr>
          <a:r>
            <a:rPr lang="en-GB" sz="1400" kern="1200" dirty="0"/>
            <a:t>The school provides regular training throughout the year to support staff in addressing specific areas of SEND.</a:t>
          </a:r>
        </a:p>
        <a:p>
          <a:pPr lvl="0" algn="ctr" defTabSz="622300">
            <a:lnSpc>
              <a:spcPct val="90000"/>
            </a:lnSpc>
            <a:spcBef>
              <a:spcPct val="0"/>
            </a:spcBef>
            <a:spcAft>
              <a:spcPct val="35000"/>
            </a:spcAft>
          </a:pPr>
          <a:r>
            <a:rPr lang="en-GB" sz="1400" kern="1200" dirty="0"/>
            <a:t> </a:t>
          </a:r>
        </a:p>
      </dsp:txBody>
      <dsp:txXfrm>
        <a:off x="2880327" y="2302035"/>
        <a:ext cx="2632792" cy="1509932"/>
      </dsp:txXfrm>
    </dsp:sp>
    <dsp:sp modelId="{C34C4DD0-1B26-48DE-A7A8-5C854B07A6AB}">
      <dsp:nvSpPr>
        <dsp:cNvPr id="0" name=""/>
        <dsp:cNvSpPr/>
      </dsp:nvSpPr>
      <dsp:spPr>
        <a:xfrm>
          <a:off x="5720136" y="2302027"/>
          <a:ext cx="2632792" cy="2666523"/>
        </a:xfrm>
        <a:prstGeom prst="rect">
          <a:avLst/>
        </a:prstGeom>
        <a:solidFill>
          <a:schemeClr val="accent1">
            <a:hueOff val="0"/>
            <a:satOff val="0"/>
            <a:lumOff val="0"/>
            <a:alphaOff val="0"/>
          </a:schemeClr>
        </a:solidFill>
        <a:ln>
          <a:noFill/>
        </a:ln>
        <a:effectLst>
          <a:outerShdw blurRad="50800" dist="381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kern="1200" dirty="0"/>
            <a:t>Special Access Arrangements may be put in place for examinations. </a:t>
          </a:r>
        </a:p>
        <a:p>
          <a:pPr lvl="0" algn="ctr" defTabSz="622300">
            <a:lnSpc>
              <a:spcPct val="90000"/>
            </a:lnSpc>
            <a:spcBef>
              <a:spcPct val="0"/>
            </a:spcBef>
            <a:spcAft>
              <a:spcPct val="35000"/>
            </a:spcAft>
          </a:pPr>
          <a:r>
            <a:rPr lang="en-GB" sz="1400" kern="1200" dirty="0"/>
            <a:t>Some children with SEND may access additional learning opportunities to help them catch up/ achieve certain targets. This will be listed on their SEND support plan or EHC plan.</a:t>
          </a:r>
        </a:p>
      </dsp:txBody>
      <dsp:txXfrm>
        <a:off x="5720136" y="2302027"/>
        <a:ext cx="2632792" cy="266652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B5A1F0-8BB3-4D5B-AF02-FDC859ACF800}">
      <dsp:nvSpPr>
        <dsp:cNvPr id="0" name=""/>
        <dsp:cNvSpPr/>
      </dsp:nvSpPr>
      <dsp:spPr>
        <a:xfrm>
          <a:off x="63752" y="474572"/>
          <a:ext cx="2729806" cy="1209430"/>
        </a:xfrm>
        <a:prstGeom prst="rect">
          <a:avLst/>
        </a:prstGeom>
        <a:gradFill rotWithShape="0">
          <a:gsLst>
            <a:gs pos="0">
              <a:schemeClr val="accent2">
                <a:hueOff val="0"/>
                <a:satOff val="0"/>
                <a:lumOff val="0"/>
                <a:alphaOff val="0"/>
                <a:shade val="15000"/>
                <a:satMod val="180000"/>
              </a:schemeClr>
            </a:gs>
            <a:gs pos="50000">
              <a:schemeClr val="accent2">
                <a:hueOff val="0"/>
                <a:satOff val="0"/>
                <a:lumOff val="0"/>
                <a:alphaOff val="0"/>
                <a:shade val="45000"/>
                <a:satMod val="170000"/>
              </a:schemeClr>
            </a:gs>
            <a:gs pos="70000">
              <a:schemeClr val="accent2">
                <a:hueOff val="0"/>
                <a:satOff val="0"/>
                <a:lumOff val="0"/>
                <a:alphaOff val="0"/>
                <a:tint val="99000"/>
                <a:shade val="65000"/>
                <a:satMod val="155000"/>
              </a:schemeClr>
            </a:gs>
            <a:gs pos="100000">
              <a:schemeClr val="accent2">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GB" sz="1200" kern="1200" dirty="0"/>
            <a:t>Termly pupil progress meetings</a:t>
          </a:r>
        </a:p>
      </dsp:txBody>
      <dsp:txXfrm>
        <a:off x="63752" y="474572"/>
        <a:ext cx="2729806" cy="1209430"/>
      </dsp:txXfrm>
    </dsp:sp>
    <dsp:sp modelId="{D611BE76-1FF5-4C8E-A299-2F7F2268424C}">
      <dsp:nvSpPr>
        <dsp:cNvPr id="0" name=""/>
        <dsp:cNvSpPr/>
      </dsp:nvSpPr>
      <dsp:spPr>
        <a:xfrm>
          <a:off x="3051043" y="474563"/>
          <a:ext cx="2812812" cy="1205127"/>
        </a:xfrm>
        <a:prstGeom prst="rect">
          <a:avLst/>
        </a:prstGeom>
        <a:gradFill rotWithShape="0">
          <a:gsLst>
            <a:gs pos="0">
              <a:schemeClr val="accent3">
                <a:hueOff val="0"/>
                <a:satOff val="0"/>
                <a:lumOff val="0"/>
                <a:alphaOff val="0"/>
                <a:shade val="15000"/>
                <a:satMod val="180000"/>
              </a:schemeClr>
            </a:gs>
            <a:gs pos="50000">
              <a:schemeClr val="accent3">
                <a:hueOff val="0"/>
                <a:satOff val="0"/>
                <a:lumOff val="0"/>
                <a:alphaOff val="0"/>
                <a:shade val="45000"/>
                <a:satMod val="170000"/>
              </a:schemeClr>
            </a:gs>
            <a:gs pos="70000">
              <a:schemeClr val="accent3">
                <a:hueOff val="0"/>
                <a:satOff val="0"/>
                <a:lumOff val="0"/>
                <a:alphaOff val="0"/>
                <a:tint val="99000"/>
                <a:shade val="65000"/>
                <a:satMod val="155000"/>
              </a:schemeClr>
            </a:gs>
            <a:gs pos="100000">
              <a:schemeClr val="accent3">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GB" sz="1200" kern="1200" dirty="0"/>
            <a:t>Learning walks with a SEND focus by Governors, SENDCO and Senior Leadership Team to evaluate provision</a:t>
          </a:r>
        </a:p>
      </dsp:txBody>
      <dsp:txXfrm>
        <a:off x="3051043" y="474563"/>
        <a:ext cx="2812812" cy="1205127"/>
      </dsp:txXfrm>
    </dsp:sp>
    <dsp:sp modelId="{FE3BE0CA-6D71-401A-9FC5-FD35D2E251A9}">
      <dsp:nvSpPr>
        <dsp:cNvPr id="0" name=""/>
        <dsp:cNvSpPr/>
      </dsp:nvSpPr>
      <dsp:spPr>
        <a:xfrm>
          <a:off x="6098613" y="497381"/>
          <a:ext cx="2812812" cy="1196789"/>
        </a:xfrm>
        <a:prstGeom prst="rect">
          <a:avLst/>
        </a:prstGeom>
        <a:gradFill rotWithShape="0">
          <a:gsLst>
            <a:gs pos="0">
              <a:schemeClr val="accent4">
                <a:hueOff val="0"/>
                <a:satOff val="0"/>
                <a:lumOff val="0"/>
                <a:alphaOff val="0"/>
                <a:shade val="15000"/>
                <a:satMod val="180000"/>
              </a:schemeClr>
            </a:gs>
            <a:gs pos="50000">
              <a:schemeClr val="accent4">
                <a:hueOff val="0"/>
                <a:satOff val="0"/>
                <a:lumOff val="0"/>
                <a:alphaOff val="0"/>
                <a:shade val="45000"/>
                <a:satMod val="170000"/>
              </a:schemeClr>
            </a:gs>
            <a:gs pos="70000">
              <a:schemeClr val="accent4">
                <a:hueOff val="0"/>
                <a:satOff val="0"/>
                <a:lumOff val="0"/>
                <a:alphaOff val="0"/>
                <a:tint val="99000"/>
                <a:shade val="65000"/>
                <a:satMod val="155000"/>
              </a:schemeClr>
            </a:gs>
            <a:gs pos="100000">
              <a:schemeClr val="accent4">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GB" sz="1200" kern="1200" dirty="0" smtClean="0"/>
            <a:t>Child pre and post assessments, alongside monitoring of interventions</a:t>
          </a:r>
          <a:endParaRPr lang="en-GB" sz="1200" kern="1200" dirty="0"/>
        </a:p>
      </dsp:txBody>
      <dsp:txXfrm>
        <a:off x="6098613" y="497381"/>
        <a:ext cx="2812812" cy="1196789"/>
      </dsp:txXfrm>
    </dsp:sp>
    <dsp:sp modelId="{F5FBA759-601C-43F9-B1B5-1752F33C37C8}">
      <dsp:nvSpPr>
        <dsp:cNvPr id="0" name=""/>
        <dsp:cNvSpPr/>
      </dsp:nvSpPr>
      <dsp:spPr>
        <a:xfrm>
          <a:off x="73962" y="1844513"/>
          <a:ext cx="2664886" cy="1267436"/>
        </a:xfrm>
        <a:prstGeom prst="rect">
          <a:avLst/>
        </a:prstGeom>
        <a:gradFill rotWithShape="0">
          <a:gsLst>
            <a:gs pos="0">
              <a:schemeClr val="accent5">
                <a:hueOff val="0"/>
                <a:satOff val="0"/>
                <a:lumOff val="0"/>
                <a:alphaOff val="0"/>
                <a:shade val="15000"/>
                <a:satMod val="180000"/>
              </a:schemeClr>
            </a:gs>
            <a:gs pos="50000">
              <a:schemeClr val="accent5">
                <a:hueOff val="0"/>
                <a:satOff val="0"/>
                <a:lumOff val="0"/>
                <a:alphaOff val="0"/>
                <a:shade val="45000"/>
                <a:satMod val="170000"/>
              </a:schemeClr>
            </a:gs>
            <a:gs pos="70000">
              <a:schemeClr val="accent5">
                <a:hueOff val="0"/>
                <a:satOff val="0"/>
                <a:lumOff val="0"/>
                <a:alphaOff val="0"/>
                <a:tint val="99000"/>
                <a:shade val="65000"/>
                <a:satMod val="155000"/>
              </a:schemeClr>
            </a:gs>
            <a:gs pos="100000">
              <a:schemeClr val="accent5">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GB" sz="1200" kern="1200" dirty="0"/>
            <a:t>Child and parent voice</a:t>
          </a:r>
        </a:p>
      </dsp:txBody>
      <dsp:txXfrm>
        <a:off x="73962" y="1844513"/>
        <a:ext cx="2664886" cy="1267436"/>
      </dsp:txXfrm>
    </dsp:sp>
    <dsp:sp modelId="{322AF216-66BE-4511-9981-7E0E3BEAAC1E}">
      <dsp:nvSpPr>
        <dsp:cNvPr id="0" name=""/>
        <dsp:cNvSpPr/>
      </dsp:nvSpPr>
      <dsp:spPr>
        <a:xfrm>
          <a:off x="3020130" y="1844513"/>
          <a:ext cx="2812812" cy="1267436"/>
        </a:xfrm>
        <a:prstGeom prst="rect">
          <a:avLst/>
        </a:prstGeom>
        <a:gradFill rotWithShape="0">
          <a:gsLst>
            <a:gs pos="0">
              <a:schemeClr val="accent6">
                <a:hueOff val="0"/>
                <a:satOff val="0"/>
                <a:lumOff val="0"/>
                <a:alphaOff val="0"/>
                <a:shade val="15000"/>
                <a:satMod val="180000"/>
              </a:schemeClr>
            </a:gs>
            <a:gs pos="50000">
              <a:schemeClr val="accent6">
                <a:hueOff val="0"/>
                <a:satOff val="0"/>
                <a:lumOff val="0"/>
                <a:alphaOff val="0"/>
                <a:shade val="45000"/>
                <a:satMod val="170000"/>
              </a:schemeClr>
            </a:gs>
            <a:gs pos="70000">
              <a:schemeClr val="accent6">
                <a:hueOff val="0"/>
                <a:satOff val="0"/>
                <a:lumOff val="0"/>
                <a:alphaOff val="0"/>
                <a:tint val="99000"/>
                <a:shade val="65000"/>
                <a:satMod val="155000"/>
              </a:schemeClr>
            </a:gs>
            <a:gs pos="100000">
              <a:schemeClr val="accent6">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GB" sz="1200" kern="1200" dirty="0"/>
            <a:t>Assess, Plan, Do, Review cycle – SENDCOs and class teachers monitor progress against support plan targets</a:t>
          </a:r>
        </a:p>
      </dsp:txBody>
      <dsp:txXfrm>
        <a:off x="3020130" y="1844513"/>
        <a:ext cx="2812812" cy="1267436"/>
      </dsp:txXfrm>
    </dsp:sp>
    <dsp:sp modelId="{4191D7C8-4BAF-4E55-A9E0-E76D7B37E592}">
      <dsp:nvSpPr>
        <dsp:cNvPr id="0" name=""/>
        <dsp:cNvSpPr/>
      </dsp:nvSpPr>
      <dsp:spPr>
        <a:xfrm>
          <a:off x="6114224" y="1844513"/>
          <a:ext cx="2812812" cy="1267436"/>
        </a:xfrm>
        <a:prstGeom prst="rect">
          <a:avLst/>
        </a:prstGeom>
        <a:gradFill rotWithShape="0">
          <a:gsLst>
            <a:gs pos="0">
              <a:schemeClr val="accent2">
                <a:hueOff val="0"/>
                <a:satOff val="0"/>
                <a:lumOff val="0"/>
                <a:alphaOff val="0"/>
                <a:shade val="15000"/>
                <a:satMod val="180000"/>
              </a:schemeClr>
            </a:gs>
            <a:gs pos="50000">
              <a:schemeClr val="accent2">
                <a:hueOff val="0"/>
                <a:satOff val="0"/>
                <a:lumOff val="0"/>
                <a:alphaOff val="0"/>
                <a:shade val="45000"/>
                <a:satMod val="170000"/>
              </a:schemeClr>
            </a:gs>
            <a:gs pos="70000">
              <a:schemeClr val="accent2">
                <a:hueOff val="0"/>
                <a:satOff val="0"/>
                <a:lumOff val="0"/>
                <a:alphaOff val="0"/>
                <a:tint val="99000"/>
                <a:shade val="65000"/>
                <a:satMod val="155000"/>
              </a:schemeClr>
            </a:gs>
            <a:gs pos="100000">
              <a:schemeClr val="accent2">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GB" sz="1200" kern="1200" dirty="0" smtClean="0"/>
            <a:t>Scrutiny of children’s work and learning in books</a:t>
          </a:r>
          <a:endParaRPr lang="en-GB" sz="1200" kern="1200" dirty="0"/>
        </a:p>
      </dsp:txBody>
      <dsp:txXfrm>
        <a:off x="6114224" y="1844513"/>
        <a:ext cx="2812812" cy="1267436"/>
      </dsp:txXfrm>
    </dsp:sp>
    <dsp:sp modelId="{4A2EB2E9-C0F2-424C-9256-FA6F02F0FEBD}">
      <dsp:nvSpPr>
        <dsp:cNvPr id="0" name=""/>
        <dsp:cNvSpPr/>
      </dsp:nvSpPr>
      <dsp:spPr>
        <a:xfrm>
          <a:off x="0" y="3393230"/>
          <a:ext cx="2812812" cy="1293528"/>
        </a:xfrm>
        <a:prstGeom prst="rect">
          <a:avLst/>
        </a:prstGeom>
        <a:gradFill rotWithShape="0">
          <a:gsLst>
            <a:gs pos="0">
              <a:schemeClr val="accent3">
                <a:hueOff val="0"/>
                <a:satOff val="0"/>
                <a:lumOff val="0"/>
                <a:alphaOff val="0"/>
                <a:shade val="15000"/>
                <a:satMod val="180000"/>
              </a:schemeClr>
            </a:gs>
            <a:gs pos="50000">
              <a:schemeClr val="accent3">
                <a:hueOff val="0"/>
                <a:satOff val="0"/>
                <a:lumOff val="0"/>
                <a:alphaOff val="0"/>
                <a:shade val="45000"/>
                <a:satMod val="170000"/>
              </a:schemeClr>
            </a:gs>
            <a:gs pos="70000">
              <a:schemeClr val="accent3">
                <a:hueOff val="0"/>
                <a:satOff val="0"/>
                <a:lumOff val="0"/>
                <a:alphaOff val="0"/>
                <a:tint val="99000"/>
                <a:shade val="65000"/>
                <a:satMod val="155000"/>
              </a:schemeClr>
            </a:gs>
            <a:gs pos="100000">
              <a:schemeClr val="accent3">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GB" sz="1200" kern="1200" dirty="0"/>
            <a:t>Assessments/ advice from external agencies e.g. speech and language therapists, occupational therapists, educational psychologists</a:t>
          </a:r>
        </a:p>
      </dsp:txBody>
      <dsp:txXfrm>
        <a:off x="0" y="3393230"/>
        <a:ext cx="2812812" cy="1293528"/>
      </dsp:txXfrm>
    </dsp:sp>
    <dsp:sp modelId="{136AA815-FCE1-4E44-BCE4-1E59FA6BBA42}">
      <dsp:nvSpPr>
        <dsp:cNvPr id="0" name=""/>
        <dsp:cNvSpPr/>
      </dsp:nvSpPr>
      <dsp:spPr>
        <a:xfrm>
          <a:off x="3094093" y="3415626"/>
          <a:ext cx="2812812" cy="1248736"/>
        </a:xfrm>
        <a:prstGeom prst="rect">
          <a:avLst/>
        </a:prstGeom>
        <a:gradFill rotWithShape="0">
          <a:gsLst>
            <a:gs pos="0">
              <a:schemeClr val="accent4">
                <a:hueOff val="0"/>
                <a:satOff val="0"/>
                <a:lumOff val="0"/>
                <a:alphaOff val="0"/>
                <a:shade val="15000"/>
                <a:satMod val="180000"/>
              </a:schemeClr>
            </a:gs>
            <a:gs pos="50000">
              <a:schemeClr val="accent4">
                <a:hueOff val="0"/>
                <a:satOff val="0"/>
                <a:lumOff val="0"/>
                <a:alphaOff val="0"/>
                <a:shade val="45000"/>
                <a:satMod val="170000"/>
              </a:schemeClr>
            </a:gs>
            <a:gs pos="70000">
              <a:schemeClr val="accent4">
                <a:hueOff val="0"/>
                <a:satOff val="0"/>
                <a:lumOff val="0"/>
                <a:alphaOff val="0"/>
                <a:tint val="99000"/>
                <a:shade val="65000"/>
                <a:satMod val="155000"/>
              </a:schemeClr>
            </a:gs>
            <a:gs pos="100000">
              <a:schemeClr val="accent4">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GB" sz="1200" kern="1200" dirty="0"/>
            <a:t>Meetings with Buckinghamshire Council SEND EHCO (Education, Health Care Officer)</a:t>
          </a:r>
        </a:p>
      </dsp:txBody>
      <dsp:txXfrm>
        <a:off x="3094093" y="3415626"/>
        <a:ext cx="2812812" cy="1248736"/>
      </dsp:txXfrm>
    </dsp:sp>
    <dsp:sp modelId="{2C0D5D51-EA27-4913-93FE-B75454A91B36}">
      <dsp:nvSpPr>
        <dsp:cNvPr id="0" name=""/>
        <dsp:cNvSpPr/>
      </dsp:nvSpPr>
      <dsp:spPr>
        <a:xfrm>
          <a:off x="6188187" y="3428309"/>
          <a:ext cx="2812812" cy="1223370"/>
        </a:xfrm>
        <a:prstGeom prst="rect">
          <a:avLst/>
        </a:prstGeom>
        <a:gradFill rotWithShape="0">
          <a:gsLst>
            <a:gs pos="0">
              <a:schemeClr val="accent5">
                <a:hueOff val="0"/>
                <a:satOff val="0"/>
                <a:lumOff val="0"/>
                <a:alphaOff val="0"/>
                <a:shade val="15000"/>
                <a:satMod val="180000"/>
              </a:schemeClr>
            </a:gs>
            <a:gs pos="50000">
              <a:schemeClr val="accent5">
                <a:hueOff val="0"/>
                <a:satOff val="0"/>
                <a:lumOff val="0"/>
                <a:alphaOff val="0"/>
                <a:shade val="45000"/>
                <a:satMod val="170000"/>
              </a:schemeClr>
            </a:gs>
            <a:gs pos="70000">
              <a:schemeClr val="accent5">
                <a:hueOff val="0"/>
                <a:satOff val="0"/>
                <a:lumOff val="0"/>
                <a:alphaOff val="0"/>
                <a:tint val="99000"/>
                <a:shade val="65000"/>
                <a:satMod val="155000"/>
              </a:schemeClr>
            </a:gs>
            <a:gs pos="100000">
              <a:schemeClr val="accent5">
                <a:hueOff val="0"/>
                <a:satOff val="0"/>
                <a:lumOff val="0"/>
                <a:alphaOff val="0"/>
                <a:tint val="95500"/>
                <a:shade val="100000"/>
                <a:satMod val="155000"/>
              </a:schemeClr>
            </a:gs>
          </a:gsLst>
          <a:lin ang="16200000" scaled="0"/>
        </a:gradFill>
        <a:ln>
          <a:noFill/>
        </a:ln>
        <a:effectLst>
          <a:outerShdw blurRad="50800" dist="381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GB" sz="1200" kern="1200" dirty="0" smtClean="0"/>
            <a:t>Evaluating </a:t>
          </a:r>
          <a:r>
            <a:rPr lang="en-GB" sz="1200" kern="1200" dirty="0"/>
            <a:t>the cost of interventions against the progress for children</a:t>
          </a:r>
        </a:p>
      </dsp:txBody>
      <dsp:txXfrm>
        <a:off x="6188187" y="3428309"/>
        <a:ext cx="2812812" cy="122337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A8BB43-2704-4F47-A961-6A491F5AAE94}">
      <dsp:nvSpPr>
        <dsp:cNvPr id="0" name=""/>
        <dsp:cNvSpPr/>
      </dsp:nvSpPr>
      <dsp:spPr>
        <a:xfrm>
          <a:off x="1301613" y="0"/>
          <a:ext cx="4912320" cy="4912320"/>
        </a:xfrm>
        <a:prstGeom prst="diamond">
          <a:avLst/>
        </a:prstGeom>
        <a:solidFill>
          <a:schemeClr val="accent5">
            <a:tint val="40000"/>
            <a:hueOff val="0"/>
            <a:satOff val="0"/>
            <a:lumOff val="0"/>
            <a:alphaOff val="0"/>
          </a:schemeClr>
        </a:solidFill>
        <a:ln w="9525" cap="flat" cmpd="sng" algn="ctr">
          <a:solidFill>
            <a:schemeClr val="dk1">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CD99DE37-38EF-4CAD-A0ED-9B8F7F46F246}">
      <dsp:nvSpPr>
        <dsp:cNvPr id="0" name=""/>
        <dsp:cNvSpPr/>
      </dsp:nvSpPr>
      <dsp:spPr>
        <a:xfrm>
          <a:off x="1157603" y="101613"/>
          <a:ext cx="2059835" cy="1915804"/>
        </a:xfrm>
        <a:prstGeom prst="roundRect">
          <a:avLst/>
        </a:prstGeom>
        <a:solidFill>
          <a:schemeClr val="accent5">
            <a:hueOff val="0"/>
            <a:satOff val="0"/>
            <a:lumOff val="0"/>
            <a:alphaOff val="0"/>
          </a:schemeClr>
        </a:solidFill>
        <a:ln>
          <a:noFill/>
        </a:ln>
        <a:effectLst>
          <a:outerShdw blurRad="50800" dist="381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kern="1200" dirty="0"/>
            <a:t>If appropriate, an additional transition programme will be organised during Year 6 for children with SEND.</a:t>
          </a:r>
        </a:p>
      </dsp:txBody>
      <dsp:txXfrm>
        <a:off x="1251125" y="195135"/>
        <a:ext cx="1872791" cy="1728760"/>
      </dsp:txXfrm>
    </dsp:sp>
    <dsp:sp modelId="{CCB915DC-5012-4613-B72A-CD0A692E2D78}">
      <dsp:nvSpPr>
        <dsp:cNvPr id="0" name=""/>
        <dsp:cNvSpPr/>
      </dsp:nvSpPr>
      <dsp:spPr>
        <a:xfrm>
          <a:off x="4354359" y="85770"/>
          <a:ext cx="1915804" cy="1915804"/>
        </a:xfrm>
        <a:prstGeom prst="roundRect">
          <a:avLst/>
        </a:prstGeom>
        <a:solidFill>
          <a:schemeClr val="accent5">
            <a:hueOff val="2723985"/>
            <a:satOff val="1859"/>
            <a:lumOff val="-5228"/>
            <a:alphaOff val="0"/>
          </a:schemeClr>
        </a:solidFill>
        <a:ln>
          <a:noFill/>
        </a:ln>
        <a:effectLst>
          <a:outerShdw blurRad="50800" dist="381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kern="1200" dirty="0"/>
            <a:t>All relevant paperwork will be </a:t>
          </a:r>
          <a:r>
            <a:rPr lang="en-GB" sz="1400" kern="1200" dirty="0" smtClean="0"/>
            <a:t>shared with </a:t>
          </a:r>
          <a:r>
            <a:rPr lang="en-GB" sz="1400" kern="1200" dirty="0"/>
            <a:t>the new school including reports, SEND support plans and EHC plans.</a:t>
          </a:r>
        </a:p>
      </dsp:txBody>
      <dsp:txXfrm>
        <a:off x="4447881" y="179292"/>
        <a:ext cx="1728760" cy="1728760"/>
      </dsp:txXfrm>
    </dsp:sp>
    <dsp:sp modelId="{A2D5B8A7-DB3A-4226-A24D-1E744DDD5123}">
      <dsp:nvSpPr>
        <dsp:cNvPr id="0" name=""/>
        <dsp:cNvSpPr/>
      </dsp:nvSpPr>
      <dsp:spPr>
        <a:xfrm>
          <a:off x="1229599" y="2905016"/>
          <a:ext cx="1915804" cy="1825359"/>
        </a:xfrm>
        <a:prstGeom prst="roundRect">
          <a:avLst/>
        </a:prstGeom>
        <a:solidFill>
          <a:schemeClr val="accent5">
            <a:hueOff val="5447971"/>
            <a:satOff val="3718"/>
            <a:lumOff val="-10457"/>
            <a:alphaOff val="0"/>
          </a:schemeClr>
        </a:solidFill>
        <a:ln>
          <a:noFill/>
        </a:ln>
        <a:effectLst>
          <a:outerShdw blurRad="50800" dist="381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kern="1200" dirty="0"/>
            <a:t>The SENDCO will discuss the individual needs of the child with the SEND department at the new school.</a:t>
          </a:r>
        </a:p>
      </dsp:txBody>
      <dsp:txXfrm>
        <a:off x="1318706" y="2994123"/>
        <a:ext cx="1737590" cy="1647145"/>
      </dsp:txXfrm>
    </dsp:sp>
    <dsp:sp modelId="{DF383C45-487E-415A-9AA9-62A260968483}">
      <dsp:nvSpPr>
        <dsp:cNvPr id="0" name=""/>
        <dsp:cNvSpPr/>
      </dsp:nvSpPr>
      <dsp:spPr>
        <a:xfrm>
          <a:off x="4354359" y="2876586"/>
          <a:ext cx="1915804" cy="1972665"/>
        </a:xfrm>
        <a:prstGeom prst="roundRect">
          <a:avLst/>
        </a:prstGeom>
        <a:solidFill>
          <a:schemeClr val="accent5">
            <a:hueOff val="8171956"/>
            <a:satOff val="5577"/>
            <a:lumOff val="-15685"/>
            <a:alphaOff val="0"/>
          </a:schemeClr>
        </a:solidFill>
        <a:ln>
          <a:noFill/>
        </a:ln>
        <a:effectLst>
          <a:outerShdw blurRad="50800" dist="381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GB" sz="1400" kern="1200" dirty="0"/>
            <a:t>We will request involvement from external agencies working with the child for transition support if appropriate.</a:t>
          </a:r>
        </a:p>
      </dsp:txBody>
      <dsp:txXfrm>
        <a:off x="4447881" y="2970108"/>
        <a:ext cx="1728760" cy="178562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7CDC76-6DF1-4086-80F8-E0C849589A96}">
      <dsp:nvSpPr>
        <dsp:cNvPr id="0" name=""/>
        <dsp:cNvSpPr/>
      </dsp:nvSpPr>
      <dsp:spPr>
        <a:xfrm>
          <a:off x="2413544" y="2289156"/>
          <a:ext cx="1700857" cy="1598653"/>
        </a:xfrm>
        <a:prstGeom prst="ellipse">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en-GB" sz="1200" kern="1200" dirty="0"/>
            <a:t>Pastoral support offered to our children and their families</a:t>
          </a:r>
        </a:p>
      </dsp:txBody>
      <dsp:txXfrm>
        <a:off x="2662629" y="2523273"/>
        <a:ext cx="1202687" cy="1130419"/>
      </dsp:txXfrm>
    </dsp:sp>
    <dsp:sp modelId="{43DEC115-E3BD-4124-838C-2CD7BF788353}">
      <dsp:nvSpPr>
        <dsp:cNvPr id="0" name=""/>
        <dsp:cNvSpPr/>
      </dsp:nvSpPr>
      <dsp:spPr>
        <a:xfrm rot="16200000">
          <a:off x="2966516" y="1502709"/>
          <a:ext cx="594913" cy="484091"/>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GB" sz="1000" kern="1200"/>
        </a:p>
      </dsp:txBody>
      <dsp:txXfrm>
        <a:off x="3039130" y="1672141"/>
        <a:ext cx="449686" cy="290455"/>
      </dsp:txXfrm>
    </dsp:sp>
    <dsp:sp modelId="{CA44430F-9CCE-466A-8EF0-69214FF74C01}">
      <dsp:nvSpPr>
        <dsp:cNvPr id="0" name=""/>
        <dsp:cNvSpPr/>
      </dsp:nvSpPr>
      <dsp:spPr>
        <a:xfrm>
          <a:off x="2623405" y="-4544"/>
          <a:ext cx="1281134" cy="1171223"/>
        </a:xfrm>
        <a:prstGeom prst="ellipse">
          <a:avLst/>
        </a:prstGeom>
        <a:solidFill>
          <a:schemeClr val="accent2">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66725">
            <a:lnSpc>
              <a:spcPct val="90000"/>
            </a:lnSpc>
            <a:spcBef>
              <a:spcPct val="0"/>
            </a:spcBef>
            <a:spcAft>
              <a:spcPct val="35000"/>
            </a:spcAft>
          </a:pPr>
          <a:r>
            <a:rPr lang="en-GB" sz="1050" kern="1200" dirty="0"/>
            <a:t>Personalised </a:t>
          </a:r>
          <a:r>
            <a:rPr lang="en-GB" sz="1050" kern="1200" dirty="0" smtClean="0"/>
            <a:t>timetables, movement and sensory </a:t>
          </a:r>
          <a:r>
            <a:rPr lang="en-GB" sz="1050" kern="1200" dirty="0"/>
            <a:t>breaks</a:t>
          </a:r>
        </a:p>
      </dsp:txBody>
      <dsp:txXfrm>
        <a:off x="2811023" y="166978"/>
        <a:ext cx="905898" cy="828179"/>
      </dsp:txXfrm>
    </dsp:sp>
    <dsp:sp modelId="{4F9557BB-52C5-4189-90A7-F33266593606}">
      <dsp:nvSpPr>
        <dsp:cNvPr id="0" name=""/>
        <dsp:cNvSpPr/>
      </dsp:nvSpPr>
      <dsp:spPr>
        <a:xfrm rot="18000000">
          <a:off x="3643062" y="1648670"/>
          <a:ext cx="624884" cy="484091"/>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GB" sz="1000" kern="1200"/>
        </a:p>
      </dsp:txBody>
      <dsp:txXfrm>
        <a:off x="3679369" y="1808373"/>
        <a:ext cx="479657" cy="290455"/>
      </dsp:txXfrm>
    </dsp:sp>
    <dsp:sp modelId="{304E7E43-735B-4759-802D-FC3501FF5042}">
      <dsp:nvSpPr>
        <dsp:cNvPr id="0" name=""/>
        <dsp:cNvSpPr/>
      </dsp:nvSpPr>
      <dsp:spPr>
        <a:xfrm>
          <a:off x="3927968" y="418668"/>
          <a:ext cx="1179425" cy="996658"/>
        </a:xfrm>
        <a:prstGeom prst="ellipse">
          <a:avLst/>
        </a:prstGeom>
        <a:solidFill>
          <a:schemeClr val="accent3">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66725">
            <a:lnSpc>
              <a:spcPct val="90000"/>
            </a:lnSpc>
            <a:spcBef>
              <a:spcPct val="0"/>
            </a:spcBef>
            <a:spcAft>
              <a:spcPct val="35000"/>
            </a:spcAft>
          </a:pPr>
          <a:r>
            <a:rPr lang="en-GB" sz="1050" kern="1200" dirty="0"/>
            <a:t>Support from Family Support Service</a:t>
          </a:r>
        </a:p>
      </dsp:txBody>
      <dsp:txXfrm>
        <a:off x="4100691" y="564625"/>
        <a:ext cx="833979" cy="704744"/>
      </dsp:txXfrm>
    </dsp:sp>
    <dsp:sp modelId="{67B0E9FE-5194-4D1A-B1EA-3E79B8CCB1FA}">
      <dsp:nvSpPr>
        <dsp:cNvPr id="0" name=""/>
        <dsp:cNvSpPr/>
      </dsp:nvSpPr>
      <dsp:spPr>
        <a:xfrm rot="19800000">
          <a:off x="4164308" y="2153226"/>
          <a:ext cx="600684" cy="484091"/>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GB" sz="1000" kern="1200"/>
        </a:p>
      </dsp:txBody>
      <dsp:txXfrm>
        <a:off x="4174036" y="2286351"/>
        <a:ext cx="455457" cy="290455"/>
      </dsp:txXfrm>
    </dsp:sp>
    <dsp:sp modelId="{7C32C0D6-543E-4C8B-BD74-7272A21B18D4}">
      <dsp:nvSpPr>
        <dsp:cNvPr id="0" name=""/>
        <dsp:cNvSpPr/>
      </dsp:nvSpPr>
      <dsp:spPr>
        <a:xfrm>
          <a:off x="4882971" y="1336446"/>
          <a:ext cx="1104975" cy="996658"/>
        </a:xfrm>
        <a:prstGeom prst="ellipse">
          <a:avLst/>
        </a:prstGeom>
        <a:solidFill>
          <a:schemeClr val="accent4">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66725">
            <a:lnSpc>
              <a:spcPct val="90000"/>
            </a:lnSpc>
            <a:spcBef>
              <a:spcPct val="0"/>
            </a:spcBef>
            <a:spcAft>
              <a:spcPct val="35000"/>
            </a:spcAft>
          </a:pPr>
          <a:r>
            <a:rPr lang="en-GB" sz="1050" kern="1200" dirty="0"/>
            <a:t>Home school contact book</a:t>
          </a:r>
        </a:p>
      </dsp:txBody>
      <dsp:txXfrm>
        <a:off x="5044791" y="1482403"/>
        <a:ext cx="781335" cy="704744"/>
      </dsp:txXfrm>
    </dsp:sp>
    <dsp:sp modelId="{66BBE3FE-8AD8-45D9-A911-77062F3F72C2}">
      <dsp:nvSpPr>
        <dsp:cNvPr id="0" name=""/>
        <dsp:cNvSpPr/>
      </dsp:nvSpPr>
      <dsp:spPr>
        <a:xfrm>
          <a:off x="4351869" y="2846438"/>
          <a:ext cx="572081" cy="484091"/>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GB" sz="1000" kern="1200"/>
        </a:p>
      </dsp:txBody>
      <dsp:txXfrm>
        <a:off x="4351869" y="2943256"/>
        <a:ext cx="426854" cy="290455"/>
      </dsp:txXfrm>
    </dsp:sp>
    <dsp:sp modelId="{607B7C03-165B-4396-8ECC-88D9F072AFAD}">
      <dsp:nvSpPr>
        <dsp:cNvPr id="0" name=""/>
        <dsp:cNvSpPr/>
      </dsp:nvSpPr>
      <dsp:spPr>
        <a:xfrm>
          <a:off x="5193800" y="2590154"/>
          <a:ext cx="1155177" cy="996658"/>
        </a:xfrm>
        <a:prstGeom prst="ellipse">
          <a:avLst/>
        </a:prstGeom>
        <a:solidFill>
          <a:schemeClr val="accent5">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66725">
            <a:lnSpc>
              <a:spcPct val="90000"/>
            </a:lnSpc>
            <a:spcBef>
              <a:spcPct val="0"/>
            </a:spcBef>
            <a:spcAft>
              <a:spcPct val="35000"/>
            </a:spcAft>
          </a:pPr>
          <a:r>
            <a:rPr lang="en-GB" sz="1050" kern="1200" dirty="0" smtClean="0"/>
            <a:t>Soft start</a:t>
          </a:r>
          <a:endParaRPr lang="en-GB" sz="1050" kern="1200" dirty="0"/>
        </a:p>
      </dsp:txBody>
      <dsp:txXfrm>
        <a:off x="5362972" y="2736111"/>
        <a:ext cx="816833" cy="704744"/>
      </dsp:txXfrm>
    </dsp:sp>
    <dsp:sp modelId="{5C039BAD-EC3E-43A7-9DF0-29C5EE92A820}">
      <dsp:nvSpPr>
        <dsp:cNvPr id="0" name=""/>
        <dsp:cNvSpPr/>
      </dsp:nvSpPr>
      <dsp:spPr>
        <a:xfrm rot="1800000">
          <a:off x="4158632" y="3530771"/>
          <a:ext cx="581281" cy="484091"/>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GB" sz="1000" kern="1200"/>
        </a:p>
      </dsp:txBody>
      <dsp:txXfrm>
        <a:off x="4168360" y="3591282"/>
        <a:ext cx="436054" cy="290455"/>
      </dsp:txXfrm>
    </dsp:sp>
    <dsp:sp modelId="{99750077-A5DB-4020-82B3-560FC7D17AC8}">
      <dsp:nvSpPr>
        <dsp:cNvPr id="0" name=""/>
        <dsp:cNvSpPr/>
      </dsp:nvSpPr>
      <dsp:spPr>
        <a:xfrm>
          <a:off x="4827517" y="3843862"/>
          <a:ext cx="1215883" cy="996658"/>
        </a:xfrm>
        <a:prstGeom prst="ellipse">
          <a:avLst/>
        </a:prstGeom>
        <a:solidFill>
          <a:schemeClr val="accent6">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66725">
            <a:lnSpc>
              <a:spcPct val="90000"/>
            </a:lnSpc>
            <a:spcBef>
              <a:spcPct val="0"/>
            </a:spcBef>
            <a:spcAft>
              <a:spcPct val="35000"/>
            </a:spcAft>
          </a:pPr>
          <a:r>
            <a:rPr lang="en-GB" sz="1050" kern="1200" dirty="0" smtClean="0"/>
            <a:t>Adult </a:t>
          </a:r>
          <a:r>
            <a:rPr lang="en-GB" sz="1050" kern="1200" dirty="0"/>
            <a:t>support </a:t>
          </a:r>
          <a:r>
            <a:rPr lang="en-GB" sz="1050" kern="1200" dirty="0" smtClean="0"/>
            <a:t>in &amp; out </a:t>
          </a:r>
          <a:r>
            <a:rPr lang="en-GB" sz="1050" kern="1200" dirty="0"/>
            <a:t>of class</a:t>
          </a:r>
        </a:p>
      </dsp:txBody>
      <dsp:txXfrm>
        <a:off x="5005579" y="3989819"/>
        <a:ext cx="859759" cy="704744"/>
      </dsp:txXfrm>
    </dsp:sp>
    <dsp:sp modelId="{8D13925D-D183-447A-98F0-830F72445A34}">
      <dsp:nvSpPr>
        <dsp:cNvPr id="0" name=""/>
        <dsp:cNvSpPr/>
      </dsp:nvSpPr>
      <dsp:spPr>
        <a:xfrm rot="3600000">
          <a:off x="3642638" y="4052112"/>
          <a:ext cx="634861" cy="484091"/>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GB" sz="1000" kern="1200"/>
        </a:p>
      </dsp:txBody>
      <dsp:txXfrm>
        <a:off x="3678945" y="4086045"/>
        <a:ext cx="489634" cy="290455"/>
      </dsp:txXfrm>
    </dsp:sp>
    <dsp:sp modelId="{821A2D6C-2B08-4848-B8A0-AB2E5DE9C553}">
      <dsp:nvSpPr>
        <dsp:cNvPr id="0" name=""/>
        <dsp:cNvSpPr/>
      </dsp:nvSpPr>
      <dsp:spPr>
        <a:xfrm>
          <a:off x="4019351" y="4761640"/>
          <a:ext cx="996658" cy="996658"/>
        </a:xfrm>
        <a:prstGeom prst="ellipse">
          <a:avLst/>
        </a:prstGeom>
        <a:solidFill>
          <a:schemeClr val="accent2">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66725">
            <a:lnSpc>
              <a:spcPct val="90000"/>
            </a:lnSpc>
            <a:spcBef>
              <a:spcPct val="0"/>
            </a:spcBef>
            <a:spcAft>
              <a:spcPct val="35000"/>
            </a:spcAft>
          </a:pPr>
          <a:r>
            <a:rPr lang="en-GB" sz="1050" kern="1200" dirty="0" smtClean="0"/>
            <a:t>Play </a:t>
          </a:r>
          <a:r>
            <a:rPr lang="en-GB" sz="1050" kern="1200" dirty="0"/>
            <a:t>therapy and Lego </a:t>
          </a:r>
          <a:r>
            <a:rPr lang="en-GB" sz="1050" kern="1200" dirty="0" smtClean="0"/>
            <a:t>therapy</a:t>
          </a:r>
          <a:endParaRPr lang="en-GB" sz="1050" kern="1200" dirty="0"/>
        </a:p>
      </dsp:txBody>
      <dsp:txXfrm>
        <a:off x="4165308" y="4907597"/>
        <a:ext cx="704744" cy="704744"/>
      </dsp:txXfrm>
    </dsp:sp>
    <dsp:sp modelId="{2CB3EE7E-EE2D-4903-A659-6ACE28B3AC05}">
      <dsp:nvSpPr>
        <dsp:cNvPr id="0" name=""/>
        <dsp:cNvSpPr/>
      </dsp:nvSpPr>
      <dsp:spPr>
        <a:xfrm rot="5400000">
          <a:off x="2935399" y="4247115"/>
          <a:ext cx="657146" cy="484091"/>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GB" sz="1000" kern="1200"/>
        </a:p>
      </dsp:txBody>
      <dsp:txXfrm>
        <a:off x="3008013" y="4271320"/>
        <a:ext cx="511919" cy="290455"/>
      </dsp:txXfrm>
    </dsp:sp>
    <dsp:sp modelId="{E1156476-72B7-4642-89D1-9D261ED09D23}">
      <dsp:nvSpPr>
        <dsp:cNvPr id="0" name=""/>
        <dsp:cNvSpPr/>
      </dsp:nvSpPr>
      <dsp:spPr>
        <a:xfrm>
          <a:off x="2648192" y="5127709"/>
          <a:ext cx="1231561" cy="936380"/>
        </a:xfrm>
        <a:prstGeom prst="ellipse">
          <a:avLst/>
        </a:prstGeom>
        <a:solidFill>
          <a:schemeClr val="accent3">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66725">
            <a:lnSpc>
              <a:spcPct val="90000"/>
            </a:lnSpc>
            <a:spcBef>
              <a:spcPct val="0"/>
            </a:spcBef>
            <a:spcAft>
              <a:spcPct val="35000"/>
            </a:spcAft>
          </a:pPr>
          <a:r>
            <a:rPr lang="en-GB" sz="1050" kern="1200" dirty="0"/>
            <a:t>Nurture Group</a:t>
          </a:r>
        </a:p>
      </dsp:txBody>
      <dsp:txXfrm>
        <a:off x="2828550" y="5264839"/>
        <a:ext cx="870845" cy="662120"/>
      </dsp:txXfrm>
    </dsp:sp>
    <dsp:sp modelId="{3FC8796E-A5A8-4F1C-B364-ADDA16257F6C}">
      <dsp:nvSpPr>
        <dsp:cNvPr id="0" name=""/>
        <dsp:cNvSpPr/>
      </dsp:nvSpPr>
      <dsp:spPr>
        <a:xfrm rot="7200000">
          <a:off x="2262982" y="4041736"/>
          <a:ext cx="621769" cy="484091"/>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GB" sz="1000" kern="1200"/>
        </a:p>
      </dsp:txBody>
      <dsp:txXfrm rot="10800000">
        <a:off x="2371902" y="4075669"/>
        <a:ext cx="476542" cy="290455"/>
      </dsp:txXfrm>
    </dsp:sp>
    <dsp:sp modelId="{C5652683-C36F-408F-8584-D6FE29A6524D}">
      <dsp:nvSpPr>
        <dsp:cNvPr id="0" name=""/>
        <dsp:cNvSpPr/>
      </dsp:nvSpPr>
      <dsp:spPr>
        <a:xfrm>
          <a:off x="1382967" y="4761640"/>
          <a:ext cx="1254593" cy="996658"/>
        </a:xfrm>
        <a:prstGeom prst="ellipse">
          <a:avLst/>
        </a:prstGeom>
        <a:solidFill>
          <a:schemeClr val="accent4">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66725">
            <a:lnSpc>
              <a:spcPct val="90000"/>
            </a:lnSpc>
            <a:spcBef>
              <a:spcPct val="0"/>
            </a:spcBef>
            <a:spcAft>
              <a:spcPct val="35000"/>
            </a:spcAft>
          </a:pPr>
          <a:r>
            <a:rPr lang="en-GB" sz="1050" kern="1200" dirty="0"/>
            <a:t>School Council</a:t>
          </a:r>
        </a:p>
      </dsp:txBody>
      <dsp:txXfrm>
        <a:off x="1566698" y="4907597"/>
        <a:ext cx="887131" cy="704744"/>
      </dsp:txXfrm>
    </dsp:sp>
    <dsp:sp modelId="{4C31D045-AC0C-48EC-AF3E-CAAFFCC8CB24}">
      <dsp:nvSpPr>
        <dsp:cNvPr id="0" name=""/>
        <dsp:cNvSpPr/>
      </dsp:nvSpPr>
      <dsp:spPr>
        <a:xfrm rot="9000000">
          <a:off x="1777098" y="3534641"/>
          <a:ext cx="589740" cy="484091"/>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GB" sz="1000" kern="1200"/>
        </a:p>
      </dsp:txBody>
      <dsp:txXfrm rot="10800000">
        <a:off x="1912597" y="3595152"/>
        <a:ext cx="444513" cy="290455"/>
      </dsp:txXfrm>
    </dsp:sp>
    <dsp:sp modelId="{EF7203B9-D6DE-438E-8761-90589D2C89E2}">
      <dsp:nvSpPr>
        <dsp:cNvPr id="0" name=""/>
        <dsp:cNvSpPr/>
      </dsp:nvSpPr>
      <dsp:spPr>
        <a:xfrm>
          <a:off x="509331" y="3843862"/>
          <a:ext cx="1166309" cy="996658"/>
        </a:xfrm>
        <a:prstGeom prst="ellipse">
          <a:avLst/>
        </a:prstGeom>
        <a:solidFill>
          <a:schemeClr val="accent5">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66725">
            <a:lnSpc>
              <a:spcPct val="90000"/>
            </a:lnSpc>
            <a:spcBef>
              <a:spcPct val="0"/>
            </a:spcBef>
            <a:spcAft>
              <a:spcPct val="35000"/>
            </a:spcAft>
          </a:pPr>
          <a:r>
            <a:rPr lang="en-GB" sz="1050" kern="1200"/>
            <a:t>PSHE lessons</a:t>
          </a:r>
        </a:p>
      </dsp:txBody>
      <dsp:txXfrm>
        <a:off x="680133" y="3989819"/>
        <a:ext cx="824705" cy="704744"/>
      </dsp:txXfrm>
    </dsp:sp>
    <dsp:sp modelId="{E6D26D01-1504-4FBD-BF0E-4182A06CC10A}">
      <dsp:nvSpPr>
        <dsp:cNvPr id="0" name=""/>
        <dsp:cNvSpPr/>
      </dsp:nvSpPr>
      <dsp:spPr>
        <a:xfrm rot="10800000">
          <a:off x="1585408" y="2846438"/>
          <a:ext cx="585215" cy="484091"/>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GB" sz="1000" kern="1200"/>
        </a:p>
      </dsp:txBody>
      <dsp:txXfrm rot="10800000">
        <a:off x="1730635" y="2943256"/>
        <a:ext cx="439988" cy="290455"/>
      </dsp:txXfrm>
    </dsp:sp>
    <dsp:sp modelId="{23BD2B83-13C6-4A7C-8D31-34884F0800B2}">
      <dsp:nvSpPr>
        <dsp:cNvPr id="0" name=""/>
        <dsp:cNvSpPr/>
      </dsp:nvSpPr>
      <dsp:spPr>
        <a:xfrm>
          <a:off x="203750" y="2590154"/>
          <a:ext cx="1105613" cy="996658"/>
        </a:xfrm>
        <a:prstGeom prst="ellipse">
          <a:avLst/>
        </a:prstGeom>
        <a:solidFill>
          <a:schemeClr val="accent6">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66725">
            <a:lnSpc>
              <a:spcPct val="90000"/>
            </a:lnSpc>
            <a:spcBef>
              <a:spcPct val="0"/>
            </a:spcBef>
            <a:spcAft>
              <a:spcPct val="35000"/>
            </a:spcAft>
          </a:pPr>
          <a:r>
            <a:rPr lang="en-GB" sz="1050" kern="1200" dirty="0"/>
            <a:t>Young carers club</a:t>
          </a:r>
        </a:p>
      </dsp:txBody>
      <dsp:txXfrm>
        <a:off x="365663" y="2736111"/>
        <a:ext cx="781787" cy="704744"/>
      </dsp:txXfrm>
    </dsp:sp>
    <dsp:sp modelId="{5143A559-2968-49B1-B697-AF6256D4C86B}">
      <dsp:nvSpPr>
        <dsp:cNvPr id="0" name=""/>
        <dsp:cNvSpPr/>
      </dsp:nvSpPr>
      <dsp:spPr>
        <a:xfrm rot="12600000">
          <a:off x="1852549" y="2184943"/>
          <a:ext cx="531364" cy="484091"/>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GB" sz="1000" kern="1200"/>
        </a:p>
      </dsp:txBody>
      <dsp:txXfrm rot="10800000">
        <a:off x="1988048" y="2318068"/>
        <a:ext cx="386137" cy="290455"/>
      </dsp:txXfrm>
    </dsp:sp>
    <dsp:sp modelId="{EC6860EF-EA00-4491-A200-8C5F4512C586}">
      <dsp:nvSpPr>
        <dsp:cNvPr id="0" name=""/>
        <dsp:cNvSpPr/>
      </dsp:nvSpPr>
      <dsp:spPr>
        <a:xfrm>
          <a:off x="312765" y="1336446"/>
          <a:ext cx="1559441" cy="996658"/>
        </a:xfrm>
        <a:prstGeom prst="ellipse">
          <a:avLst/>
        </a:prstGeom>
        <a:solidFill>
          <a:schemeClr val="accent2">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66725">
            <a:lnSpc>
              <a:spcPct val="90000"/>
            </a:lnSpc>
            <a:spcBef>
              <a:spcPct val="0"/>
            </a:spcBef>
            <a:spcAft>
              <a:spcPct val="35000"/>
            </a:spcAft>
          </a:pPr>
          <a:r>
            <a:rPr lang="en-GB" sz="1050" kern="1200" dirty="0"/>
            <a:t>Social &amp; emotional support </a:t>
          </a:r>
          <a:r>
            <a:rPr lang="en-GB" sz="1050" kern="1200" dirty="0" smtClean="0"/>
            <a:t>sessions (group </a:t>
          </a:r>
          <a:r>
            <a:rPr lang="en-GB" sz="1050" kern="1200" dirty="0"/>
            <a:t>&amp; 1:1)</a:t>
          </a:r>
        </a:p>
      </dsp:txBody>
      <dsp:txXfrm>
        <a:off x="541140" y="1482403"/>
        <a:ext cx="1102691" cy="704744"/>
      </dsp:txXfrm>
    </dsp:sp>
    <dsp:sp modelId="{775B630A-A15A-40B7-AF27-F9E8ECB706EF}">
      <dsp:nvSpPr>
        <dsp:cNvPr id="0" name=""/>
        <dsp:cNvSpPr/>
      </dsp:nvSpPr>
      <dsp:spPr>
        <a:xfrm rot="14400000">
          <a:off x="2263549" y="1651608"/>
          <a:ext cx="621177" cy="484091"/>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444500">
            <a:lnSpc>
              <a:spcPct val="90000"/>
            </a:lnSpc>
            <a:spcBef>
              <a:spcPct val="0"/>
            </a:spcBef>
            <a:spcAft>
              <a:spcPct val="35000"/>
            </a:spcAft>
          </a:pPr>
          <a:endParaRPr lang="en-GB" sz="1000" kern="1200"/>
        </a:p>
      </dsp:txBody>
      <dsp:txXfrm rot="10800000">
        <a:off x="2372469" y="1811311"/>
        <a:ext cx="475950" cy="290455"/>
      </dsp:txXfrm>
    </dsp:sp>
    <dsp:sp modelId="{7F93432D-F31E-4577-8785-0CCB120844DA}">
      <dsp:nvSpPr>
        <dsp:cNvPr id="0" name=""/>
        <dsp:cNvSpPr/>
      </dsp:nvSpPr>
      <dsp:spPr>
        <a:xfrm>
          <a:off x="1375139" y="418668"/>
          <a:ext cx="1270251" cy="996658"/>
        </a:xfrm>
        <a:prstGeom prst="ellipse">
          <a:avLst/>
        </a:prstGeom>
        <a:solidFill>
          <a:schemeClr val="accent3">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466725">
            <a:lnSpc>
              <a:spcPct val="90000"/>
            </a:lnSpc>
            <a:spcBef>
              <a:spcPct val="0"/>
            </a:spcBef>
            <a:spcAft>
              <a:spcPct val="35000"/>
            </a:spcAft>
          </a:pPr>
          <a:r>
            <a:rPr lang="en-US" sz="1050" kern="1200" dirty="0" smtClean="0"/>
            <a:t>Zones of Regulation</a:t>
          </a:r>
          <a:endParaRPr lang="en-GB" sz="1050" kern="1200" dirty="0"/>
        </a:p>
      </dsp:txBody>
      <dsp:txXfrm>
        <a:off x="1561163" y="564625"/>
        <a:ext cx="898203" cy="70474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1A06E9-FAFF-4E04-A84E-DC9F5D6BFE79}">
      <dsp:nvSpPr>
        <dsp:cNvPr id="0" name=""/>
        <dsp:cNvSpPr/>
      </dsp:nvSpPr>
      <dsp:spPr>
        <a:xfrm>
          <a:off x="3752987" y="3874172"/>
          <a:ext cx="1438652" cy="1438652"/>
        </a:xfrm>
        <a:prstGeom prst="ellipse">
          <a:avLst/>
        </a:prstGeom>
        <a:solidFill>
          <a:schemeClr val="accent1">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ctr" defTabSz="622300">
            <a:lnSpc>
              <a:spcPct val="90000"/>
            </a:lnSpc>
            <a:spcBef>
              <a:spcPct val="0"/>
            </a:spcBef>
            <a:spcAft>
              <a:spcPct val="35000"/>
            </a:spcAft>
          </a:pPr>
          <a:r>
            <a:rPr lang="en-GB" sz="1400" kern="1200" dirty="0">
              <a:solidFill>
                <a:schemeClr val="tx1"/>
              </a:solidFill>
            </a:rPr>
            <a:t>Meeting the needs of a child with SEND</a:t>
          </a:r>
        </a:p>
      </dsp:txBody>
      <dsp:txXfrm>
        <a:off x="3963673" y="4084858"/>
        <a:ext cx="1017280" cy="1017280"/>
      </dsp:txXfrm>
    </dsp:sp>
    <dsp:sp modelId="{F482530E-19DA-46A0-8CB0-CDD3AEBC0C0E}">
      <dsp:nvSpPr>
        <dsp:cNvPr id="0" name=""/>
        <dsp:cNvSpPr/>
      </dsp:nvSpPr>
      <dsp:spPr>
        <a:xfrm rot="10800000">
          <a:off x="506274" y="4388490"/>
          <a:ext cx="3068143" cy="410015"/>
        </a:xfrm>
        <a:prstGeom prst="lef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9B0C4C2-242B-4E38-BD47-304113550A04}">
      <dsp:nvSpPr>
        <dsp:cNvPr id="0" name=""/>
        <dsp:cNvSpPr/>
      </dsp:nvSpPr>
      <dsp:spPr>
        <a:xfrm>
          <a:off x="2746" y="4190675"/>
          <a:ext cx="1007056" cy="805645"/>
        </a:xfrm>
        <a:prstGeom prst="roundRect">
          <a:avLst>
            <a:gd name="adj" fmla="val 10000"/>
          </a:avLst>
        </a:prstGeom>
        <a:solidFill>
          <a:schemeClr val="accent2">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444500">
            <a:lnSpc>
              <a:spcPct val="90000"/>
            </a:lnSpc>
            <a:spcBef>
              <a:spcPct val="0"/>
            </a:spcBef>
            <a:spcAft>
              <a:spcPct val="35000"/>
            </a:spcAft>
          </a:pPr>
          <a:r>
            <a:rPr lang="en-GB" sz="1000" kern="1200" dirty="0">
              <a:solidFill>
                <a:schemeClr val="tx1"/>
              </a:solidFill>
            </a:rPr>
            <a:t>Education Psychologist</a:t>
          </a:r>
        </a:p>
        <a:p>
          <a:pPr lvl="0" algn="ctr" defTabSz="444500">
            <a:lnSpc>
              <a:spcPct val="90000"/>
            </a:lnSpc>
            <a:spcBef>
              <a:spcPct val="0"/>
            </a:spcBef>
            <a:spcAft>
              <a:spcPct val="35000"/>
            </a:spcAft>
          </a:pPr>
          <a:r>
            <a:rPr lang="en-GB" sz="1000" kern="1200" dirty="0">
              <a:solidFill>
                <a:schemeClr val="tx1"/>
              </a:solidFill>
            </a:rPr>
            <a:t>(EP)</a:t>
          </a:r>
        </a:p>
      </dsp:txBody>
      <dsp:txXfrm>
        <a:off x="26343" y="4214272"/>
        <a:ext cx="959862" cy="758451"/>
      </dsp:txXfrm>
    </dsp:sp>
    <dsp:sp modelId="{70372BC3-8BA3-4AC7-8D56-338A72E18517}">
      <dsp:nvSpPr>
        <dsp:cNvPr id="0" name=""/>
        <dsp:cNvSpPr/>
      </dsp:nvSpPr>
      <dsp:spPr>
        <a:xfrm rot="11880000">
          <a:off x="625303" y="3636971"/>
          <a:ext cx="3068143" cy="410015"/>
        </a:xfrm>
        <a:prstGeom prst="leftArrow">
          <a:avLst>
            <a:gd name="adj1" fmla="val 60000"/>
            <a:gd name="adj2" fmla="val 50000"/>
          </a:avLst>
        </a:prstGeom>
        <a:solidFill>
          <a:schemeClr val="accent2">
            <a:hueOff val="-471055"/>
            <a:satOff val="-629"/>
            <a:lumOff val="37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0172425-9C25-42C1-BCEF-03A852EB17EF}">
      <dsp:nvSpPr>
        <dsp:cNvPr id="0" name=""/>
        <dsp:cNvSpPr/>
      </dsp:nvSpPr>
      <dsp:spPr>
        <a:xfrm>
          <a:off x="196858" y="2965102"/>
          <a:ext cx="1007056" cy="805645"/>
        </a:xfrm>
        <a:prstGeom prst="roundRect">
          <a:avLst>
            <a:gd name="adj" fmla="val 10000"/>
          </a:avLst>
        </a:prstGeom>
        <a:solidFill>
          <a:schemeClr val="accent2">
            <a:hueOff val="-471055"/>
            <a:satOff val="-629"/>
            <a:lumOff val="373"/>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444500">
            <a:lnSpc>
              <a:spcPct val="90000"/>
            </a:lnSpc>
            <a:spcBef>
              <a:spcPct val="0"/>
            </a:spcBef>
            <a:spcAft>
              <a:spcPct val="35000"/>
            </a:spcAft>
          </a:pPr>
          <a:r>
            <a:rPr lang="en-GB" sz="1000" kern="1200" dirty="0">
              <a:solidFill>
                <a:schemeClr val="tx1"/>
              </a:solidFill>
            </a:rPr>
            <a:t>Speech and Language Therapist (SALT)</a:t>
          </a:r>
        </a:p>
      </dsp:txBody>
      <dsp:txXfrm>
        <a:off x="220455" y="2988699"/>
        <a:ext cx="959862" cy="758451"/>
      </dsp:txXfrm>
    </dsp:sp>
    <dsp:sp modelId="{917A1224-5890-401E-8CF5-3CF9798163B2}">
      <dsp:nvSpPr>
        <dsp:cNvPr id="0" name=""/>
        <dsp:cNvSpPr/>
      </dsp:nvSpPr>
      <dsp:spPr>
        <a:xfrm rot="12960000">
          <a:off x="970739" y="2959016"/>
          <a:ext cx="3068143" cy="410015"/>
        </a:xfrm>
        <a:prstGeom prst="leftArrow">
          <a:avLst>
            <a:gd name="adj1" fmla="val 60000"/>
            <a:gd name="adj2" fmla="val 50000"/>
          </a:avLst>
        </a:prstGeom>
        <a:solidFill>
          <a:schemeClr val="accent2">
            <a:hueOff val="-942110"/>
            <a:satOff val="-1258"/>
            <a:lumOff val="74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E93E4E1-9B68-4B49-8050-88CD95358CA3}">
      <dsp:nvSpPr>
        <dsp:cNvPr id="0" name=""/>
        <dsp:cNvSpPr/>
      </dsp:nvSpPr>
      <dsp:spPr>
        <a:xfrm>
          <a:off x="760192" y="1859496"/>
          <a:ext cx="1007056" cy="805645"/>
        </a:xfrm>
        <a:prstGeom prst="roundRect">
          <a:avLst>
            <a:gd name="adj" fmla="val 10000"/>
          </a:avLst>
        </a:prstGeom>
        <a:solidFill>
          <a:schemeClr val="accent2">
            <a:hueOff val="-942110"/>
            <a:satOff val="-1258"/>
            <a:lumOff val="745"/>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444500">
            <a:lnSpc>
              <a:spcPct val="90000"/>
            </a:lnSpc>
            <a:spcBef>
              <a:spcPct val="0"/>
            </a:spcBef>
            <a:spcAft>
              <a:spcPct val="35000"/>
            </a:spcAft>
          </a:pPr>
          <a:r>
            <a:rPr lang="en-GB" sz="1000" kern="1200" dirty="0">
              <a:solidFill>
                <a:schemeClr val="tx1"/>
              </a:solidFill>
            </a:rPr>
            <a:t>Occupational Therapist </a:t>
          </a:r>
        </a:p>
        <a:p>
          <a:pPr lvl="0" algn="ctr" defTabSz="444500">
            <a:lnSpc>
              <a:spcPct val="90000"/>
            </a:lnSpc>
            <a:spcBef>
              <a:spcPct val="0"/>
            </a:spcBef>
            <a:spcAft>
              <a:spcPct val="35000"/>
            </a:spcAft>
          </a:pPr>
          <a:r>
            <a:rPr lang="en-GB" sz="1000" kern="1200" dirty="0">
              <a:solidFill>
                <a:schemeClr val="tx1"/>
              </a:solidFill>
            </a:rPr>
            <a:t>(OT)</a:t>
          </a:r>
        </a:p>
      </dsp:txBody>
      <dsp:txXfrm>
        <a:off x="783789" y="1883093"/>
        <a:ext cx="959862" cy="758451"/>
      </dsp:txXfrm>
    </dsp:sp>
    <dsp:sp modelId="{97458B8B-50DA-4E82-B721-75374694C8B2}">
      <dsp:nvSpPr>
        <dsp:cNvPr id="0" name=""/>
        <dsp:cNvSpPr/>
      </dsp:nvSpPr>
      <dsp:spPr>
        <a:xfrm rot="14040000">
          <a:off x="1508767" y="2420987"/>
          <a:ext cx="3068143" cy="410015"/>
        </a:xfrm>
        <a:prstGeom prst="leftArrow">
          <a:avLst>
            <a:gd name="adj1" fmla="val 60000"/>
            <a:gd name="adj2" fmla="val 50000"/>
          </a:avLst>
        </a:prstGeom>
        <a:solidFill>
          <a:schemeClr val="accent2">
            <a:hueOff val="-1413165"/>
            <a:satOff val="-1887"/>
            <a:lumOff val="111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AB02B91-7C12-4585-8024-11DE6E9FF074}">
      <dsp:nvSpPr>
        <dsp:cNvPr id="0" name=""/>
        <dsp:cNvSpPr/>
      </dsp:nvSpPr>
      <dsp:spPr>
        <a:xfrm>
          <a:off x="1637606" y="982083"/>
          <a:ext cx="1007056" cy="805645"/>
        </a:xfrm>
        <a:prstGeom prst="roundRect">
          <a:avLst>
            <a:gd name="adj" fmla="val 10000"/>
          </a:avLst>
        </a:prstGeom>
        <a:solidFill>
          <a:schemeClr val="accent2">
            <a:hueOff val="-1413165"/>
            <a:satOff val="-1887"/>
            <a:lumOff val="1118"/>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444500">
            <a:lnSpc>
              <a:spcPct val="90000"/>
            </a:lnSpc>
            <a:spcBef>
              <a:spcPct val="0"/>
            </a:spcBef>
            <a:spcAft>
              <a:spcPct val="35000"/>
            </a:spcAft>
          </a:pPr>
          <a:r>
            <a:rPr lang="en-GB" sz="1000" kern="1200" dirty="0">
              <a:solidFill>
                <a:schemeClr val="tx1"/>
              </a:solidFill>
            </a:rPr>
            <a:t>Family Support Services (FSS)</a:t>
          </a:r>
        </a:p>
      </dsp:txBody>
      <dsp:txXfrm>
        <a:off x="1661203" y="1005680"/>
        <a:ext cx="959862" cy="758451"/>
      </dsp:txXfrm>
    </dsp:sp>
    <dsp:sp modelId="{56A6ED49-52B4-496F-B78A-7A44F9367D35}">
      <dsp:nvSpPr>
        <dsp:cNvPr id="0" name=""/>
        <dsp:cNvSpPr/>
      </dsp:nvSpPr>
      <dsp:spPr>
        <a:xfrm rot="15062819">
          <a:off x="2432428" y="2308498"/>
          <a:ext cx="2651188" cy="410015"/>
        </a:xfrm>
        <a:prstGeom prst="leftArrow">
          <a:avLst>
            <a:gd name="adj1" fmla="val 60000"/>
            <a:gd name="adj2" fmla="val 50000"/>
          </a:avLst>
        </a:prstGeom>
        <a:solidFill>
          <a:schemeClr val="accent2">
            <a:hueOff val="-1884221"/>
            <a:satOff val="-2516"/>
            <a:lumOff val="149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ACE3208-E5A1-455B-9111-0F154DB6C170}">
      <dsp:nvSpPr>
        <dsp:cNvPr id="0" name=""/>
        <dsp:cNvSpPr/>
      </dsp:nvSpPr>
      <dsp:spPr>
        <a:xfrm>
          <a:off x="2823950" y="856956"/>
          <a:ext cx="1007056" cy="805645"/>
        </a:xfrm>
        <a:prstGeom prst="roundRect">
          <a:avLst>
            <a:gd name="adj" fmla="val 10000"/>
          </a:avLst>
        </a:prstGeom>
        <a:solidFill>
          <a:schemeClr val="accent2">
            <a:hueOff val="-1884221"/>
            <a:satOff val="-2516"/>
            <a:lumOff val="149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444500">
            <a:lnSpc>
              <a:spcPct val="90000"/>
            </a:lnSpc>
            <a:spcBef>
              <a:spcPct val="0"/>
            </a:spcBef>
            <a:spcAft>
              <a:spcPct val="35000"/>
            </a:spcAft>
          </a:pPr>
          <a:r>
            <a:rPr lang="en-GB" sz="1000" kern="1200" dirty="0">
              <a:solidFill>
                <a:schemeClr val="tx1"/>
              </a:solidFill>
            </a:rPr>
            <a:t>Community Paediatrician</a:t>
          </a:r>
        </a:p>
      </dsp:txBody>
      <dsp:txXfrm>
        <a:off x="2847547" y="880553"/>
        <a:ext cx="959862" cy="758451"/>
      </dsp:txXfrm>
    </dsp:sp>
    <dsp:sp modelId="{3A031837-F073-4BC9-8058-6CE4F52A5A44}">
      <dsp:nvSpPr>
        <dsp:cNvPr id="0" name=""/>
        <dsp:cNvSpPr/>
      </dsp:nvSpPr>
      <dsp:spPr>
        <a:xfrm rot="16208169">
          <a:off x="3156954" y="2194880"/>
          <a:ext cx="2641144" cy="410015"/>
        </a:xfrm>
        <a:prstGeom prst="leftArrow">
          <a:avLst>
            <a:gd name="adj1" fmla="val 60000"/>
            <a:gd name="adj2" fmla="val 50000"/>
          </a:avLst>
        </a:prstGeom>
        <a:solidFill>
          <a:schemeClr val="accent2">
            <a:hueOff val="-2355276"/>
            <a:satOff val="-3145"/>
            <a:lumOff val="186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D2EF829-F69E-4D6D-BC19-566C049472C0}">
      <dsp:nvSpPr>
        <dsp:cNvPr id="0" name=""/>
        <dsp:cNvSpPr/>
      </dsp:nvSpPr>
      <dsp:spPr>
        <a:xfrm>
          <a:off x="3977135" y="676497"/>
          <a:ext cx="1007056" cy="805645"/>
        </a:xfrm>
        <a:prstGeom prst="roundRect">
          <a:avLst>
            <a:gd name="adj" fmla="val 10000"/>
          </a:avLst>
        </a:prstGeom>
        <a:solidFill>
          <a:schemeClr val="accent2">
            <a:hueOff val="-2355276"/>
            <a:satOff val="-3145"/>
            <a:lumOff val="1863"/>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444500">
            <a:lnSpc>
              <a:spcPct val="90000"/>
            </a:lnSpc>
            <a:spcBef>
              <a:spcPct val="0"/>
            </a:spcBef>
            <a:spcAft>
              <a:spcPct val="35000"/>
            </a:spcAft>
          </a:pPr>
          <a:r>
            <a:rPr lang="en-GB" sz="1000" kern="1200" dirty="0" smtClean="0">
              <a:solidFill>
                <a:schemeClr val="tx1"/>
              </a:solidFill>
            </a:rPr>
            <a:t>Play Therapist</a:t>
          </a:r>
          <a:endParaRPr lang="en-GB" sz="1000" kern="1200" dirty="0">
            <a:solidFill>
              <a:schemeClr val="tx1"/>
            </a:solidFill>
          </a:endParaRPr>
        </a:p>
      </dsp:txBody>
      <dsp:txXfrm>
        <a:off x="4000732" y="700094"/>
        <a:ext cx="959862" cy="758451"/>
      </dsp:txXfrm>
    </dsp:sp>
    <dsp:sp modelId="{DC330C7D-18E8-4EE0-A1DD-F6F14641FB14}">
      <dsp:nvSpPr>
        <dsp:cNvPr id="0" name=""/>
        <dsp:cNvSpPr/>
      </dsp:nvSpPr>
      <dsp:spPr>
        <a:xfrm rot="17350612">
          <a:off x="3867708" y="2308933"/>
          <a:ext cx="2655686" cy="410015"/>
        </a:xfrm>
        <a:prstGeom prst="leftArrow">
          <a:avLst>
            <a:gd name="adj1" fmla="val 60000"/>
            <a:gd name="adj2" fmla="val 50000"/>
          </a:avLst>
        </a:prstGeom>
        <a:solidFill>
          <a:schemeClr val="accent2">
            <a:hueOff val="-2826331"/>
            <a:satOff val="-3774"/>
            <a:lumOff val="223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670E7B7-7F6E-4E85-98CA-672C98F511C2}">
      <dsp:nvSpPr>
        <dsp:cNvPr id="0" name=""/>
        <dsp:cNvSpPr/>
      </dsp:nvSpPr>
      <dsp:spPr>
        <a:xfrm>
          <a:off x="5128200" y="856959"/>
          <a:ext cx="1007056" cy="805645"/>
        </a:xfrm>
        <a:prstGeom prst="roundRect">
          <a:avLst>
            <a:gd name="adj" fmla="val 10000"/>
          </a:avLst>
        </a:prstGeom>
        <a:solidFill>
          <a:schemeClr val="accent2">
            <a:hueOff val="-2826331"/>
            <a:satOff val="-3774"/>
            <a:lumOff val="2236"/>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444500">
            <a:lnSpc>
              <a:spcPct val="90000"/>
            </a:lnSpc>
            <a:spcBef>
              <a:spcPct val="0"/>
            </a:spcBef>
            <a:spcAft>
              <a:spcPct val="35000"/>
            </a:spcAft>
          </a:pPr>
          <a:r>
            <a:rPr lang="en-GB" sz="1000" kern="1200" dirty="0">
              <a:solidFill>
                <a:schemeClr val="tx1"/>
              </a:solidFill>
            </a:rPr>
            <a:t>School Nursing Team</a:t>
          </a:r>
        </a:p>
      </dsp:txBody>
      <dsp:txXfrm>
        <a:off x="5151797" y="880556"/>
        <a:ext cx="959862" cy="758451"/>
      </dsp:txXfrm>
    </dsp:sp>
    <dsp:sp modelId="{0E3436DD-07D3-4FD7-8B6C-299B6F20ACEC}">
      <dsp:nvSpPr>
        <dsp:cNvPr id="0" name=""/>
        <dsp:cNvSpPr/>
      </dsp:nvSpPr>
      <dsp:spPr>
        <a:xfrm rot="18538711">
          <a:off x="4448730" y="2441700"/>
          <a:ext cx="3197708" cy="410015"/>
        </a:xfrm>
        <a:prstGeom prst="leftArrow">
          <a:avLst>
            <a:gd name="adj1" fmla="val 60000"/>
            <a:gd name="adj2" fmla="val 50000"/>
          </a:avLst>
        </a:prstGeom>
        <a:solidFill>
          <a:schemeClr val="accent2">
            <a:hueOff val="-3297386"/>
            <a:satOff val="-4403"/>
            <a:lumOff val="260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D50D8EE-06BB-4941-A302-6228DE2DE4AD}">
      <dsp:nvSpPr>
        <dsp:cNvPr id="0" name=""/>
        <dsp:cNvSpPr/>
      </dsp:nvSpPr>
      <dsp:spPr>
        <a:xfrm>
          <a:off x="6352333" y="1000965"/>
          <a:ext cx="1401953" cy="805645"/>
        </a:xfrm>
        <a:prstGeom prst="roundRect">
          <a:avLst>
            <a:gd name="adj" fmla="val 10000"/>
          </a:avLst>
        </a:prstGeom>
        <a:solidFill>
          <a:schemeClr val="accent2">
            <a:hueOff val="-3297386"/>
            <a:satOff val="-4403"/>
            <a:lumOff val="2608"/>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444500">
            <a:lnSpc>
              <a:spcPct val="90000"/>
            </a:lnSpc>
            <a:spcBef>
              <a:spcPct val="0"/>
            </a:spcBef>
            <a:spcAft>
              <a:spcPct val="35000"/>
            </a:spcAft>
          </a:pPr>
          <a:r>
            <a:rPr lang="en-GB" sz="1000" kern="1200" dirty="0">
              <a:solidFill>
                <a:schemeClr val="tx1"/>
              </a:solidFill>
            </a:rPr>
            <a:t>Child and Adolescent Mental Health Service (CAMHS)</a:t>
          </a:r>
        </a:p>
      </dsp:txBody>
      <dsp:txXfrm>
        <a:off x="6375930" y="1024562"/>
        <a:ext cx="1354759" cy="758451"/>
      </dsp:txXfrm>
    </dsp:sp>
    <dsp:sp modelId="{0AA8B16A-E4DA-4BCB-85AE-86D65726C800}">
      <dsp:nvSpPr>
        <dsp:cNvPr id="0" name=""/>
        <dsp:cNvSpPr/>
      </dsp:nvSpPr>
      <dsp:spPr>
        <a:xfrm rot="19440000">
          <a:off x="4905745" y="2959016"/>
          <a:ext cx="3068143" cy="410015"/>
        </a:xfrm>
        <a:prstGeom prst="leftArrow">
          <a:avLst>
            <a:gd name="adj1" fmla="val 60000"/>
            <a:gd name="adj2" fmla="val 50000"/>
          </a:avLst>
        </a:prstGeom>
        <a:solidFill>
          <a:schemeClr val="accent2">
            <a:hueOff val="-3768441"/>
            <a:satOff val="-5032"/>
            <a:lumOff val="298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957E9CF-9E8F-4DB6-A2EF-619CC7A647F9}">
      <dsp:nvSpPr>
        <dsp:cNvPr id="0" name=""/>
        <dsp:cNvSpPr/>
      </dsp:nvSpPr>
      <dsp:spPr>
        <a:xfrm>
          <a:off x="7177378" y="1859496"/>
          <a:ext cx="1007056" cy="805645"/>
        </a:xfrm>
        <a:prstGeom prst="roundRect">
          <a:avLst>
            <a:gd name="adj" fmla="val 10000"/>
          </a:avLst>
        </a:prstGeom>
        <a:solidFill>
          <a:schemeClr val="accent2">
            <a:hueOff val="-3768441"/>
            <a:satOff val="-5032"/>
            <a:lumOff val="2981"/>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444500">
            <a:lnSpc>
              <a:spcPct val="90000"/>
            </a:lnSpc>
            <a:spcBef>
              <a:spcPct val="0"/>
            </a:spcBef>
            <a:spcAft>
              <a:spcPct val="35000"/>
            </a:spcAft>
          </a:pPr>
          <a:r>
            <a:rPr lang="en-GB" sz="1000" kern="1200" dirty="0">
              <a:solidFill>
                <a:schemeClr val="tx1"/>
              </a:solidFill>
            </a:rPr>
            <a:t>Pupil Referral Unit </a:t>
          </a:r>
        </a:p>
        <a:p>
          <a:pPr lvl="0" algn="ctr" defTabSz="444500">
            <a:lnSpc>
              <a:spcPct val="90000"/>
            </a:lnSpc>
            <a:spcBef>
              <a:spcPct val="0"/>
            </a:spcBef>
            <a:spcAft>
              <a:spcPct val="35000"/>
            </a:spcAft>
          </a:pPr>
          <a:r>
            <a:rPr lang="en-GB" sz="1000" kern="1200" dirty="0">
              <a:solidFill>
                <a:schemeClr val="tx1"/>
              </a:solidFill>
            </a:rPr>
            <a:t>(PRU)</a:t>
          </a:r>
        </a:p>
      </dsp:txBody>
      <dsp:txXfrm>
        <a:off x="7200975" y="1883093"/>
        <a:ext cx="959862" cy="758451"/>
      </dsp:txXfrm>
    </dsp:sp>
    <dsp:sp modelId="{82B63933-6BD5-4EB9-A9A6-65ECCF62F8F4}">
      <dsp:nvSpPr>
        <dsp:cNvPr id="0" name=""/>
        <dsp:cNvSpPr/>
      </dsp:nvSpPr>
      <dsp:spPr>
        <a:xfrm rot="20520000">
          <a:off x="5251180" y="3636971"/>
          <a:ext cx="3068143" cy="410015"/>
        </a:xfrm>
        <a:prstGeom prst="leftArrow">
          <a:avLst>
            <a:gd name="adj1" fmla="val 60000"/>
            <a:gd name="adj2" fmla="val 50000"/>
          </a:avLst>
        </a:prstGeom>
        <a:solidFill>
          <a:schemeClr val="accent2">
            <a:hueOff val="-4239496"/>
            <a:satOff val="-5661"/>
            <a:lumOff val="335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D1E1474-E830-4A23-8D9C-57DFB8ABD060}">
      <dsp:nvSpPr>
        <dsp:cNvPr id="0" name=""/>
        <dsp:cNvSpPr/>
      </dsp:nvSpPr>
      <dsp:spPr>
        <a:xfrm>
          <a:off x="7740712" y="2965102"/>
          <a:ext cx="1007056" cy="805645"/>
        </a:xfrm>
        <a:prstGeom prst="roundRect">
          <a:avLst>
            <a:gd name="adj" fmla="val 10000"/>
          </a:avLst>
        </a:prstGeom>
        <a:solidFill>
          <a:schemeClr val="accent2">
            <a:hueOff val="-4239496"/>
            <a:satOff val="-5661"/>
            <a:lumOff val="3353"/>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444500">
            <a:lnSpc>
              <a:spcPct val="90000"/>
            </a:lnSpc>
            <a:spcBef>
              <a:spcPct val="0"/>
            </a:spcBef>
            <a:spcAft>
              <a:spcPct val="35000"/>
            </a:spcAft>
          </a:pPr>
          <a:r>
            <a:rPr lang="en-GB" sz="1000" kern="1200" dirty="0">
              <a:solidFill>
                <a:schemeClr val="tx1"/>
              </a:solidFill>
            </a:rPr>
            <a:t>Specialist Teaching Service (STS)</a:t>
          </a:r>
        </a:p>
      </dsp:txBody>
      <dsp:txXfrm>
        <a:off x="7764309" y="2988699"/>
        <a:ext cx="959862" cy="758451"/>
      </dsp:txXfrm>
    </dsp:sp>
    <dsp:sp modelId="{19DF127B-F8D4-4830-8AA3-08BDB9A6DB77}">
      <dsp:nvSpPr>
        <dsp:cNvPr id="0" name=""/>
        <dsp:cNvSpPr/>
      </dsp:nvSpPr>
      <dsp:spPr>
        <a:xfrm>
          <a:off x="5370209" y="4388490"/>
          <a:ext cx="3068143" cy="410015"/>
        </a:xfrm>
        <a:prstGeom prst="leftArrow">
          <a:avLst>
            <a:gd name="adj1" fmla="val 60000"/>
            <a:gd name="adj2" fmla="val 50000"/>
          </a:avLst>
        </a:prstGeom>
        <a:solidFill>
          <a:schemeClr val="accent2">
            <a:hueOff val="-4710551"/>
            <a:satOff val="-6290"/>
            <a:lumOff val="372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5DD16A8-37CC-4D57-B604-C7D31903840E}">
      <dsp:nvSpPr>
        <dsp:cNvPr id="0" name=""/>
        <dsp:cNvSpPr/>
      </dsp:nvSpPr>
      <dsp:spPr>
        <a:xfrm>
          <a:off x="7934824" y="4190675"/>
          <a:ext cx="1007056" cy="805645"/>
        </a:xfrm>
        <a:prstGeom prst="roundRect">
          <a:avLst>
            <a:gd name="adj" fmla="val 10000"/>
          </a:avLst>
        </a:prstGeom>
        <a:solidFill>
          <a:schemeClr val="accent2">
            <a:hueOff val="-4710551"/>
            <a:satOff val="-6290"/>
            <a:lumOff val="3726"/>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lvl="0" algn="ctr" defTabSz="444500">
            <a:lnSpc>
              <a:spcPct val="90000"/>
            </a:lnSpc>
            <a:spcBef>
              <a:spcPct val="0"/>
            </a:spcBef>
            <a:spcAft>
              <a:spcPct val="35000"/>
            </a:spcAft>
          </a:pPr>
          <a:r>
            <a:rPr lang="en-GB" sz="1000" kern="1200" dirty="0">
              <a:solidFill>
                <a:schemeClr val="tx1"/>
              </a:solidFill>
            </a:rPr>
            <a:t>Young Carers</a:t>
          </a:r>
        </a:p>
      </dsp:txBody>
      <dsp:txXfrm>
        <a:off x="7958421" y="4214272"/>
        <a:ext cx="959862" cy="758451"/>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7.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866FA4E-FF77-44EC-9437-D1C0467EFF7D}" type="datetimeFigureOut">
              <a:rPr lang="en-GB" smtClean="0"/>
              <a:t>17/12/2025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09FA0B5-FCBD-40F9-9A1C-19A1FBD0044A}" type="slidenum">
              <a:rPr lang="en-GB" smtClean="0"/>
              <a:t>‹#›</a:t>
            </a:fld>
            <a:endParaRPr lang="en-GB"/>
          </a:p>
        </p:txBody>
      </p:sp>
    </p:spTree>
    <p:extLst>
      <p:ext uri="{BB962C8B-B14F-4D97-AF65-F5344CB8AC3E}">
        <p14:creationId xmlns:p14="http://schemas.microsoft.com/office/powerpoint/2010/main" val="8938662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09FA0B5-FCBD-40F9-9A1C-19A1FBD0044A}" type="slidenum">
              <a:rPr lang="en-GB" smtClean="0"/>
              <a:t>8</a:t>
            </a:fld>
            <a:endParaRPr lang="en-GB"/>
          </a:p>
        </p:txBody>
      </p:sp>
    </p:spTree>
    <p:extLst>
      <p:ext uri="{BB962C8B-B14F-4D97-AF65-F5344CB8AC3E}">
        <p14:creationId xmlns:p14="http://schemas.microsoft.com/office/powerpoint/2010/main" val="33313874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09FA0B5-FCBD-40F9-9A1C-19A1FBD0044A}" type="slidenum">
              <a:rPr lang="en-GB" smtClean="0"/>
              <a:t>16</a:t>
            </a:fld>
            <a:endParaRPr lang="en-GB"/>
          </a:p>
        </p:txBody>
      </p:sp>
    </p:spTree>
    <p:extLst>
      <p:ext uri="{BB962C8B-B14F-4D97-AF65-F5344CB8AC3E}">
        <p14:creationId xmlns:p14="http://schemas.microsoft.com/office/powerpoint/2010/main" val="15779553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7E88C248-B3C4-48D3-A854-56D1AE1C8254}" type="datetimeFigureOut">
              <a:rPr lang="en-GB" smtClean="0"/>
              <a:t>17/12/2025</a:t>
            </a:fld>
            <a:endParaRPr lang="en-GB"/>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GB"/>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F579D6D8-DA2C-4DC4-A48C-97E03EDB72DB}"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E88C248-B3C4-48D3-A854-56D1AE1C8254}" type="datetimeFigureOut">
              <a:rPr lang="en-GB" smtClean="0"/>
              <a:t>17/12/2025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79D6D8-DA2C-4DC4-A48C-97E03EDB72DB}"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E88C248-B3C4-48D3-A854-56D1AE1C8254}" type="datetimeFigureOut">
              <a:rPr lang="en-GB" smtClean="0"/>
              <a:t>17/12/2025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79D6D8-DA2C-4DC4-A48C-97E03EDB72DB}"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E88C248-B3C4-48D3-A854-56D1AE1C8254}" type="datetimeFigureOut">
              <a:rPr lang="en-GB" smtClean="0"/>
              <a:t>17/12/2025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79D6D8-DA2C-4DC4-A48C-97E03EDB72DB}" type="slidenum">
              <a:rPr lang="en-GB" smtClean="0"/>
              <a:t>‹#›</a:t>
            </a:fld>
            <a:endParaRPr lang="en-GB"/>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7E88C248-B3C4-48D3-A854-56D1AE1C8254}" type="datetimeFigureOut">
              <a:rPr lang="en-GB" smtClean="0"/>
              <a:t>17/12/2025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79D6D8-DA2C-4DC4-A48C-97E03EDB72DB}" type="slidenum">
              <a:rPr lang="en-GB" smtClean="0"/>
              <a:t>‹#›</a:t>
            </a:fld>
            <a:endParaRPr lang="en-GB"/>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7E88C248-B3C4-48D3-A854-56D1AE1C8254}" type="datetimeFigureOut">
              <a:rPr lang="en-GB" smtClean="0"/>
              <a:t>17/12/2025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579D6D8-DA2C-4DC4-A48C-97E03EDB72DB}" type="slidenum">
              <a:rPr lang="en-GB" smtClean="0"/>
              <a:t>‹#›</a:t>
            </a:fld>
            <a:endParaRPr lang="en-GB"/>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7E88C248-B3C4-48D3-A854-56D1AE1C8254}" type="datetimeFigureOut">
              <a:rPr lang="en-GB" smtClean="0"/>
              <a:t>17/12/2025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579D6D8-DA2C-4DC4-A48C-97E03EDB72DB}" type="slidenum">
              <a:rPr lang="en-GB" smtClean="0"/>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E88C248-B3C4-48D3-A854-56D1AE1C8254}" type="datetimeFigureOut">
              <a:rPr lang="en-GB" smtClean="0"/>
              <a:t>17/12/2025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579D6D8-DA2C-4DC4-A48C-97E03EDB72DB}" type="slidenum">
              <a:rPr lang="en-GB" smtClean="0"/>
              <a:t>‹#›</a:t>
            </a:fld>
            <a:endParaRPr lang="en-GB"/>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88C248-B3C4-48D3-A854-56D1AE1C8254}" type="datetimeFigureOut">
              <a:rPr lang="en-GB" smtClean="0"/>
              <a:t>17/12/2025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579D6D8-DA2C-4DC4-A48C-97E03EDB72DB}"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7E88C248-B3C4-48D3-A854-56D1AE1C8254}" type="datetimeFigureOut">
              <a:rPr lang="en-GB" smtClean="0"/>
              <a:t>17/12/2025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579D6D8-DA2C-4DC4-A48C-97E03EDB72DB}" type="slidenum">
              <a:rPr lang="en-GB" smtClean="0"/>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7E88C248-B3C4-48D3-A854-56D1AE1C8254}" type="datetimeFigureOut">
              <a:rPr lang="en-GB" smtClean="0"/>
              <a:t>17/12/2025</a:t>
            </a:fld>
            <a:endParaRPr lang="en-GB"/>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GB"/>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F579D6D8-DA2C-4DC4-A48C-97E03EDB72DB}" type="slidenum">
              <a:rPr lang="en-GB" smtClean="0"/>
              <a:t>‹#›</a:t>
            </a:fld>
            <a:endParaRPr lang="en-GB"/>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7E88C248-B3C4-48D3-A854-56D1AE1C8254}" type="datetimeFigureOut">
              <a:rPr lang="en-GB" smtClean="0"/>
              <a:t>17/12/2025</a:t>
            </a:fld>
            <a:endParaRPr lang="en-GB"/>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GB"/>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F579D6D8-DA2C-4DC4-A48C-97E03EDB72DB}"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2.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Layout" Target="../diagrams/layout4.xml"/><Relationship Id="rId7" Type="http://schemas.openxmlformats.org/officeDocument/2006/relationships/slide" Target="slide2.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10" Type="http://schemas.openxmlformats.org/officeDocument/2006/relationships/image" Target="../media/image13.png"/><Relationship Id="rId4" Type="http://schemas.openxmlformats.org/officeDocument/2006/relationships/diagramQuickStyle" Target="../diagrams/quickStyle4.xml"/><Relationship Id="rId9"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2.png"/><Relationship Id="rId4" Type="http://schemas.openxmlformats.org/officeDocument/2006/relationships/slide" Target="slide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slide" Target="slide2.xml"/><Relationship Id="rId7" Type="http://schemas.openxmlformats.org/officeDocument/2006/relationships/diagramQuickStyle" Target="../diagrams/quickStyle5.xml"/><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diagramLayout" Target="../diagrams/layout5.xml"/><Relationship Id="rId5" Type="http://schemas.openxmlformats.org/officeDocument/2006/relationships/diagramData" Target="../diagrams/data5.xml"/><Relationship Id="rId4" Type="http://schemas.openxmlformats.org/officeDocument/2006/relationships/image" Target="../media/image2.png"/><Relationship Id="rId9" Type="http://schemas.microsoft.com/office/2007/relationships/diagramDrawing" Target="../diagrams/drawing5.xml"/></Relationships>
</file>

<file path=ppt/slides/_rels/slide14.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diagramLayout" Target="../diagrams/layout6.xml"/><Relationship Id="rId7" Type="http://schemas.openxmlformats.org/officeDocument/2006/relationships/image" Target="../media/image18.png"/><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10" Type="http://schemas.openxmlformats.org/officeDocument/2006/relationships/image" Target="../media/image2.png"/><Relationship Id="rId4" Type="http://schemas.openxmlformats.org/officeDocument/2006/relationships/diagramQuickStyle" Target="../diagrams/quickStyle6.xml"/><Relationship Id="rId9" Type="http://schemas.openxmlformats.org/officeDocument/2006/relationships/slide" Target="slide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 Target="slide2.xml"/><Relationship Id="rId1"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8" Type="http://schemas.openxmlformats.org/officeDocument/2006/relationships/slide" Target="slide2.xml"/><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 Id="rId9" Type="http://schemas.openxmlformats.org/officeDocument/2006/relationships/image" Target="../media/image2.png"/></Relationships>
</file>

<file path=ppt/slides/_rels/slide17.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slide" Target="slide2.xml"/><Relationship Id="rId7" Type="http://schemas.openxmlformats.org/officeDocument/2006/relationships/diagramQuickStyle" Target="../diagrams/quickStyle8.xml"/><Relationship Id="rId2" Type="http://schemas.openxmlformats.org/officeDocument/2006/relationships/image" Target="../media/image22.jpeg"/><Relationship Id="rId1" Type="http://schemas.openxmlformats.org/officeDocument/2006/relationships/slideLayout" Target="../slideLayouts/slideLayout7.xml"/><Relationship Id="rId6" Type="http://schemas.openxmlformats.org/officeDocument/2006/relationships/diagramLayout" Target="../diagrams/layout8.xml"/><Relationship Id="rId5" Type="http://schemas.openxmlformats.org/officeDocument/2006/relationships/diagramData" Target="../diagrams/data8.xml"/><Relationship Id="rId4" Type="http://schemas.openxmlformats.org/officeDocument/2006/relationships/image" Target="../media/image2.png"/><Relationship Id="rId9" Type="http://schemas.microsoft.com/office/2007/relationships/diagramDrawing" Target="../diagrams/drawing8.xml"/></Relationships>
</file>

<file path=ppt/slides/_rels/slide18.xml.rels><?xml version="1.0" encoding="UTF-8" standalone="yes"?>
<Relationships xmlns="http://schemas.openxmlformats.org/package/2006/relationships"><Relationship Id="rId8" Type="http://schemas.openxmlformats.org/officeDocument/2006/relationships/hyperlink" Target="https://connect.buckinghamshire.gov.uk/iappcustomer/?cuid=298EA7D80193228398A310E806634D00A8C0952E&amp;lang=en" TargetMode="External"/><Relationship Id="rId3" Type="http://schemas.openxmlformats.org/officeDocument/2006/relationships/image" Target="../media/image2.png"/><Relationship Id="rId7" Type="http://schemas.openxmlformats.org/officeDocument/2006/relationships/hyperlink" Target="mailto:ehcenquiries@buckinghamshire.gov.uk" TargetMode="External"/><Relationship Id="rId2" Type="http://schemas.openxmlformats.org/officeDocument/2006/relationships/slide" Target="slide2.xml"/><Relationship Id="rId1" Type="http://schemas.openxmlformats.org/officeDocument/2006/relationships/slideLayout" Target="../slideLayouts/slideLayout7.xml"/><Relationship Id="rId6" Type="http://schemas.openxmlformats.org/officeDocument/2006/relationships/hyperlink" Target="mailto:familyinfo@buckinghamshire.gov.uk" TargetMode="External"/><Relationship Id="rId5" Type="http://schemas.openxmlformats.org/officeDocument/2006/relationships/hyperlink" Target="https://www.facebook.com/BucksLocalOffer/" TargetMode="External"/><Relationship Id="rId4" Type="http://schemas.openxmlformats.org/officeDocument/2006/relationships/hyperlink" Target="https://familyinfo.buckinghamshire.gov.uk/send/" TargetMode="External"/><Relationship Id="rId9" Type="http://schemas.openxmlformats.org/officeDocument/2006/relationships/hyperlink" Target="https://www.buckinghamshire.gov.uk/schools-and-learning/bucks-sendias-service/" TargetMode="External"/></Relationships>
</file>

<file path=ppt/slides/_rels/slide2.xml.rels><?xml version="1.0" encoding="UTF-8" standalone="yes"?>
<Relationships xmlns="http://schemas.openxmlformats.org/package/2006/relationships"><Relationship Id="rId8" Type="http://schemas.openxmlformats.org/officeDocument/2006/relationships/slide" Target="slide13.xml"/><Relationship Id="rId13" Type="http://schemas.openxmlformats.org/officeDocument/2006/relationships/slide" Target="slide9.xml"/><Relationship Id="rId18" Type="http://schemas.openxmlformats.org/officeDocument/2006/relationships/slide" Target="slide18.xml"/><Relationship Id="rId3" Type="http://schemas.openxmlformats.org/officeDocument/2006/relationships/slide" Target="slide8.xml"/><Relationship Id="rId7" Type="http://schemas.openxmlformats.org/officeDocument/2006/relationships/slide" Target="slide6.xml"/><Relationship Id="rId12" Type="http://schemas.openxmlformats.org/officeDocument/2006/relationships/slide" Target="slide11.xml"/><Relationship Id="rId17" Type="http://schemas.openxmlformats.org/officeDocument/2006/relationships/slide" Target="slide2.xml"/><Relationship Id="rId2" Type="http://schemas.openxmlformats.org/officeDocument/2006/relationships/slide" Target="slide3.xml"/><Relationship Id="rId16"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slide" Target="slide4.xml"/><Relationship Id="rId11" Type="http://schemas.openxmlformats.org/officeDocument/2006/relationships/slide" Target="slide16.xml"/><Relationship Id="rId5" Type="http://schemas.openxmlformats.org/officeDocument/2006/relationships/slide" Target="slide12.xml"/><Relationship Id="rId15" Type="http://schemas.openxmlformats.org/officeDocument/2006/relationships/slide" Target="slide14.xml"/><Relationship Id="rId10" Type="http://schemas.openxmlformats.org/officeDocument/2006/relationships/slide" Target="slide17.xml"/><Relationship Id="rId19" Type="http://schemas.openxmlformats.org/officeDocument/2006/relationships/hyperlink" Target="https://sendfs.co.uk/jargon-buster/" TargetMode="External"/><Relationship Id="rId4" Type="http://schemas.openxmlformats.org/officeDocument/2006/relationships/slide" Target="slide15.xml"/><Relationship Id="rId9" Type="http://schemas.openxmlformats.org/officeDocument/2006/relationships/slide" Target="slide10.xml"/><Relationship Id="rId14" Type="http://schemas.openxmlformats.org/officeDocument/2006/relationships/slide" Target="slide5.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slide" Target="slide2.xml"/><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hyperlink" Target="https://www.hawridge-cholesbury.bucks.sch.uk/website/admissions/448412" TargetMode="External"/><Relationship Id="rId2" Type="http://schemas.openxmlformats.org/officeDocument/2006/relationships/hyperlink" Target="http://www.hawridge-cholesbury.bucks.sch.uk/website/send_1/578661" TargetMode="Externa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slide" Target="slide2.xml"/><Relationship Id="rId4" Type="http://schemas.openxmlformats.org/officeDocument/2006/relationships/image" Target="../media/image7.gif"/></Relationships>
</file>

<file path=ppt/slides/_rels/slide5.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 Target="slide2.xml"/><Relationship Id="rId7" Type="http://schemas.openxmlformats.org/officeDocument/2006/relationships/diagramQuickStyle" Target="../diagrams/quickStyle1.xml"/><Relationship Id="rId2" Type="http://schemas.openxmlformats.org/officeDocument/2006/relationships/image" Target="../media/image8.gif"/><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hyperlink" Target="https://www.hawridge-cholesbury.bucks.sch.uk/website/policies/660173" TargetMode="External"/><Relationship Id="rId4" Type="http://schemas.openxmlformats.org/officeDocument/2006/relationships/image" Target="../media/image2.png"/><Relationship Id="rId9" Type="http://schemas.microsoft.com/office/2007/relationships/diagramDrawing" Target="../diagrams/drawing1.xml"/></Relationships>
</file>

<file path=ppt/slides/_rels/slide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slide" Target="slide7.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3.xml"/><Relationship Id="rId13" Type="http://schemas.openxmlformats.org/officeDocument/2006/relationships/image" Target="../media/image11.jpeg"/><Relationship Id="rId3" Type="http://schemas.openxmlformats.org/officeDocument/2006/relationships/diagramLayout" Target="../diagrams/layout2.xml"/><Relationship Id="rId7" Type="http://schemas.openxmlformats.org/officeDocument/2006/relationships/diagramData" Target="../diagrams/data3.xml"/><Relationship Id="rId12" Type="http://schemas.openxmlformats.org/officeDocument/2006/relationships/image" Target="../media/image10.jpeg"/><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5" Type="http://schemas.openxmlformats.org/officeDocument/2006/relationships/image" Target="../media/image2.png"/><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 Id="rId14" Type="http://schemas.openxmlformats.org/officeDocument/2006/relationships/slide" Target="slid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6632"/>
            <a:ext cx="7772400" cy="3260575"/>
          </a:xfrm>
        </p:spPr>
        <p:txBody>
          <a:bodyPr>
            <a:normAutofit/>
          </a:bodyPr>
          <a:lstStyle/>
          <a:p>
            <a:pPr algn="ctr"/>
            <a:r>
              <a:rPr lang="en-GB" sz="4000" dirty="0" err="1"/>
              <a:t>Hawridge</a:t>
            </a:r>
            <a:r>
              <a:rPr lang="en-GB" sz="4000" dirty="0"/>
              <a:t> and </a:t>
            </a:r>
            <a:r>
              <a:rPr lang="en-GB" sz="4000" dirty="0" err="1"/>
              <a:t>Cholesbury</a:t>
            </a:r>
            <a:r>
              <a:rPr lang="en-GB" sz="4000" dirty="0"/>
              <a:t> CE School</a:t>
            </a:r>
            <a:br>
              <a:rPr lang="en-GB" sz="4000" dirty="0"/>
            </a:br>
            <a:r>
              <a:rPr lang="en-GB" sz="4000" dirty="0"/>
              <a:t>SEN Information Report </a:t>
            </a:r>
            <a:r>
              <a:rPr lang="en-GB" sz="4000" dirty="0" smtClean="0"/>
              <a:t>2026</a:t>
            </a:r>
            <a:endParaRPr lang="en-GB" sz="4000" dirty="0"/>
          </a:p>
        </p:txBody>
      </p:sp>
      <p:sp>
        <p:nvSpPr>
          <p:cNvPr id="3" name="Subtitle 2"/>
          <p:cNvSpPr>
            <a:spLocks noGrp="1"/>
          </p:cNvSpPr>
          <p:nvPr>
            <p:ph type="subTitle" idx="1"/>
          </p:nvPr>
        </p:nvSpPr>
        <p:spPr>
          <a:xfrm>
            <a:off x="251520" y="3611607"/>
            <a:ext cx="8712968" cy="1199704"/>
          </a:xfrm>
        </p:spPr>
        <p:txBody>
          <a:bodyPr>
            <a:noAutofit/>
          </a:bodyPr>
          <a:lstStyle/>
          <a:p>
            <a:pPr algn="ctr"/>
            <a:r>
              <a:rPr lang="en-GB" sz="1800" b="1" dirty="0"/>
              <a:t>To navigate around this interactive report, start the ‘slideshow’ mode. </a:t>
            </a:r>
          </a:p>
          <a:p>
            <a:pPr algn="ctr"/>
            <a:r>
              <a:rPr lang="en-GB" sz="1800" b="1" dirty="0"/>
              <a:t>You can then click on any of the 15 interactive headings you would like to find out more about. </a:t>
            </a:r>
          </a:p>
          <a:p>
            <a:pPr algn="ctr"/>
            <a:r>
              <a:rPr lang="en-GB" sz="1800" b="1" dirty="0"/>
              <a:t>To return to the main page at any point, click the school logo on the bottom left hand corner of each page.</a:t>
            </a:r>
          </a:p>
        </p:txBody>
      </p:sp>
      <p:pic>
        <p:nvPicPr>
          <p:cNvPr id="4" name="Picture 1">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5445224"/>
            <a:ext cx="749167" cy="741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3928" y="116632"/>
            <a:ext cx="1215752" cy="1202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750413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35175" y="41711"/>
            <a:ext cx="7992888" cy="1138773"/>
          </a:xfrm>
          <a:prstGeom prst="rect">
            <a:avLst/>
          </a:prstGeom>
        </p:spPr>
        <p:txBody>
          <a:bodyPr wrap="square">
            <a:spAutoFit/>
          </a:bodyPr>
          <a:lstStyle/>
          <a:p>
            <a:pPr algn="ctr"/>
            <a:r>
              <a:rPr lang="en-GB" sz="2400" b="1" u="sng" dirty="0"/>
              <a:t>7. Teaching children with SEND</a:t>
            </a:r>
            <a:endParaRPr lang="en-GB" sz="1000" b="1" dirty="0"/>
          </a:p>
          <a:p>
            <a:pPr algn="just"/>
            <a:endParaRPr lang="en-GB" sz="1000" dirty="0"/>
          </a:p>
          <a:p>
            <a:pPr algn="just"/>
            <a:endParaRPr lang="en-GB" sz="1000" dirty="0"/>
          </a:p>
          <a:p>
            <a:pPr algn="just"/>
            <a:r>
              <a:rPr lang="en-GB" sz="2400" dirty="0"/>
              <a:t> </a:t>
            </a:r>
          </a:p>
        </p:txBody>
      </p:sp>
      <p:graphicFrame>
        <p:nvGraphicFramePr>
          <p:cNvPr id="3" name="Diagram 2"/>
          <p:cNvGraphicFramePr/>
          <p:nvPr>
            <p:extLst>
              <p:ext uri="{D42A27DB-BD31-4B8C-83A1-F6EECF244321}">
                <p14:modId xmlns:p14="http://schemas.microsoft.com/office/powerpoint/2010/main" val="417071144"/>
              </p:ext>
            </p:extLst>
          </p:nvPr>
        </p:nvGraphicFramePr>
        <p:xfrm>
          <a:off x="419151" y="764704"/>
          <a:ext cx="8424936" cy="5184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1">
            <a:hlinkClick r:id="rId7" action="ppaction://hlinksldjump"/>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0592" y="6021288"/>
            <a:ext cx="749167" cy="741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0" name="Picture 8" descr="Image result for teacher clipart"/>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707904" y="4957009"/>
            <a:ext cx="1944216" cy="156833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764594" y="476672"/>
            <a:ext cx="5734050" cy="67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727122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10" name="Picture 14" descr="Image result for children working together clip ar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12773"/>
          <a:stretch/>
        </p:blipFill>
        <p:spPr bwMode="auto">
          <a:xfrm>
            <a:off x="5613565" y="946201"/>
            <a:ext cx="1201834" cy="1048321"/>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Image result for ipad clipar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72961" y="1046450"/>
            <a:ext cx="1385237" cy="84782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08112" y="116632"/>
            <a:ext cx="7992888" cy="1508105"/>
          </a:xfrm>
          <a:prstGeom prst="rect">
            <a:avLst/>
          </a:prstGeom>
        </p:spPr>
        <p:txBody>
          <a:bodyPr wrap="square">
            <a:spAutoFit/>
          </a:bodyPr>
          <a:lstStyle/>
          <a:p>
            <a:pPr algn="ctr"/>
            <a:r>
              <a:rPr lang="en-GB" sz="2400" b="1" u="sng" dirty="0"/>
              <a:t>8. Adaptations to the curriculum and learning environment for children with SEND</a:t>
            </a:r>
            <a:endParaRPr lang="en-GB" sz="1000" b="1" dirty="0"/>
          </a:p>
          <a:p>
            <a:pPr algn="just"/>
            <a:endParaRPr lang="en-GB" sz="1000" b="1" dirty="0"/>
          </a:p>
          <a:p>
            <a:pPr algn="just"/>
            <a:endParaRPr lang="en-GB" sz="1000" b="1" dirty="0"/>
          </a:p>
          <a:p>
            <a:pPr algn="just"/>
            <a:r>
              <a:rPr lang="en-GB" sz="2400" b="1" dirty="0"/>
              <a:t> </a:t>
            </a:r>
          </a:p>
        </p:txBody>
      </p:sp>
      <p:sp>
        <p:nvSpPr>
          <p:cNvPr id="4" name="Hexagon 3"/>
          <p:cNvSpPr/>
          <p:nvPr/>
        </p:nvSpPr>
        <p:spPr>
          <a:xfrm>
            <a:off x="417838" y="1196752"/>
            <a:ext cx="1800200" cy="1652091"/>
          </a:xfrm>
          <a:prstGeom prst="hexagon">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GB" sz="1100" dirty="0">
                <a:solidFill>
                  <a:schemeClr val="tx1"/>
                </a:solidFill>
              </a:rPr>
              <a:t>Teachers are trained to adapt lessons according to the needs and differing abilities of children in their </a:t>
            </a:r>
            <a:r>
              <a:rPr lang="en-GB" sz="1100" dirty="0" smtClean="0">
                <a:solidFill>
                  <a:schemeClr val="tx1"/>
                </a:solidFill>
              </a:rPr>
              <a:t>class</a:t>
            </a:r>
            <a:endParaRPr lang="en-GB" sz="1100" dirty="0">
              <a:solidFill>
                <a:schemeClr val="tx1"/>
              </a:solidFill>
            </a:endParaRPr>
          </a:p>
        </p:txBody>
      </p:sp>
      <p:sp>
        <p:nvSpPr>
          <p:cNvPr id="8" name="Hexagon 7"/>
          <p:cNvSpPr/>
          <p:nvPr/>
        </p:nvSpPr>
        <p:spPr>
          <a:xfrm>
            <a:off x="2018540" y="2056755"/>
            <a:ext cx="1783673" cy="1698313"/>
          </a:xfrm>
          <a:prstGeom prst="hexagon">
            <a:avLst/>
          </a:prstGeom>
        </p:spPr>
        <p:style>
          <a:lnRef idx="0">
            <a:schemeClr val="accent3"/>
          </a:lnRef>
          <a:fillRef idx="3">
            <a:schemeClr val="accent3"/>
          </a:fillRef>
          <a:effectRef idx="3">
            <a:schemeClr val="accent3"/>
          </a:effectRef>
          <a:fontRef idx="minor">
            <a:schemeClr val="lt1"/>
          </a:fontRef>
        </p:style>
        <p:txBody>
          <a:bodyPr rtlCol="0" anchor="ctr"/>
          <a:lstStyle/>
          <a:p>
            <a:pPr lvl="0" algn="ctr"/>
            <a:r>
              <a:rPr lang="en-GB" sz="1100" dirty="0">
                <a:solidFill>
                  <a:schemeClr val="tx1"/>
                </a:solidFill>
              </a:rPr>
              <a:t>Additional adult support </a:t>
            </a:r>
            <a:r>
              <a:rPr lang="en-GB" sz="1100" dirty="0" smtClean="0">
                <a:solidFill>
                  <a:schemeClr val="tx1"/>
                </a:solidFill>
              </a:rPr>
              <a:t>where </a:t>
            </a:r>
            <a:r>
              <a:rPr lang="en-GB" sz="1100" dirty="0">
                <a:solidFill>
                  <a:schemeClr val="tx1"/>
                </a:solidFill>
              </a:rPr>
              <a:t>appropriate</a:t>
            </a:r>
          </a:p>
        </p:txBody>
      </p:sp>
      <p:sp>
        <p:nvSpPr>
          <p:cNvPr id="9" name="Hexagon 8"/>
          <p:cNvSpPr/>
          <p:nvPr/>
        </p:nvSpPr>
        <p:spPr>
          <a:xfrm>
            <a:off x="3658198" y="3108771"/>
            <a:ext cx="1800200" cy="1701227"/>
          </a:xfrm>
          <a:prstGeom prst="hexagon">
            <a:avLst/>
          </a:prstGeom>
        </p:spPr>
        <p:style>
          <a:lnRef idx="0">
            <a:schemeClr val="accent5"/>
          </a:lnRef>
          <a:fillRef idx="3">
            <a:schemeClr val="accent5"/>
          </a:fillRef>
          <a:effectRef idx="3">
            <a:schemeClr val="accent5"/>
          </a:effectRef>
          <a:fontRef idx="minor">
            <a:schemeClr val="lt1"/>
          </a:fontRef>
        </p:style>
        <p:txBody>
          <a:bodyPr rtlCol="0" anchor="ctr"/>
          <a:lstStyle/>
          <a:p>
            <a:pPr lvl="0" algn="ctr"/>
            <a:endParaRPr lang="en-GB" sz="1100" dirty="0">
              <a:solidFill>
                <a:schemeClr val="tx1"/>
              </a:solidFill>
            </a:endParaRPr>
          </a:p>
          <a:p>
            <a:pPr lvl="0" algn="ctr"/>
            <a:r>
              <a:rPr lang="en-GB" sz="1100" dirty="0" smtClean="0">
                <a:solidFill>
                  <a:schemeClr val="tx1"/>
                </a:solidFill>
              </a:rPr>
              <a:t>A range of visual and multi-sensory resources</a:t>
            </a:r>
            <a:endParaRPr lang="en-GB" sz="1100" dirty="0">
              <a:solidFill>
                <a:schemeClr val="tx1"/>
              </a:solidFill>
            </a:endParaRPr>
          </a:p>
        </p:txBody>
      </p:sp>
      <p:sp>
        <p:nvSpPr>
          <p:cNvPr id="10" name="Hexagon 9"/>
          <p:cNvSpPr/>
          <p:nvPr/>
        </p:nvSpPr>
        <p:spPr>
          <a:xfrm>
            <a:off x="2018541" y="4016134"/>
            <a:ext cx="1800200" cy="1683149"/>
          </a:xfrm>
          <a:prstGeom prst="hexagon">
            <a:avLst/>
          </a:prstGeom>
        </p:spPr>
        <p:style>
          <a:lnRef idx="0">
            <a:schemeClr val="accent2"/>
          </a:lnRef>
          <a:fillRef idx="3">
            <a:schemeClr val="accent2"/>
          </a:fillRef>
          <a:effectRef idx="3">
            <a:schemeClr val="accent2"/>
          </a:effectRef>
          <a:fontRef idx="minor">
            <a:schemeClr val="lt1"/>
          </a:fontRef>
        </p:style>
        <p:txBody>
          <a:bodyPr rtlCol="0" anchor="ctr"/>
          <a:lstStyle/>
          <a:p>
            <a:pPr lvl="0" algn="ctr"/>
            <a:r>
              <a:rPr lang="en-GB" sz="1100" dirty="0" smtClean="0">
                <a:solidFill>
                  <a:schemeClr val="tx1"/>
                </a:solidFill>
              </a:rPr>
              <a:t>Collaborative </a:t>
            </a:r>
            <a:r>
              <a:rPr lang="en-GB" sz="1100" dirty="0">
                <a:solidFill>
                  <a:schemeClr val="tx1"/>
                </a:solidFill>
              </a:rPr>
              <a:t>learning and flexible grouping</a:t>
            </a:r>
          </a:p>
          <a:p>
            <a:pPr algn="ctr"/>
            <a:endParaRPr lang="en-GB" sz="1100" dirty="0">
              <a:solidFill>
                <a:schemeClr val="tx1"/>
              </a:solidFill>
            </a:endParaRPr>
          </a:p>
        </p:txBody>
      </p:sp>
      <p:sp>
        <p:nvSpPr>
          <p:cNvPr id="11" name="Hexagon 10"/>
          <p:cNvSpPr/>
          <p:nvPr/>
        </p:nvSpPr>
        <p:spPr>
          <a:xfrm>
            <a:off x="395536" y="3106996"/>
            <a:ext cx="1822501" cy="1701226"/>
          </a:xfrm>
          <a:prstGeom prst="hexagon">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GB" sz="1100" dirty="0">
                <a:solidFill>
                  <a:schemeClr val="tx1"/>
                </a:solidFill>
              </a:rPr>
              <a:t>Adaptive teaching strategies such as chunking work/ instructions, work breaks, extra processing </a:t>
            </a:r>
            <a:r>
              <a:rPr lang="en-GB" sz="1100" dirty="0" smtClean="0">
                <a:solidFill>
                  <a:schemeClr val="tx1"/>
                </a:solidFill>
              </a:rPr>
              <a:t>time</a:t>
            </a:r>
            <a:endParaRPr lang="en-GB" sz="1100" dirty="0">
              <a:solidFill>
                <a:schemeClr val="tx1"/>
              </a:solidFill>
            </a:endParaRPr>
          </a:p>
        </p:txBody>
      </p:sp>
      <p:sp>
        <p:nvSpPr>
          <p:cNvPr id="12" name="Hexagon 11"/>
          <p:cNvSpPr/>
          <p:nvPr/>
        </p:nvSpPr>
        <p:spPr>
          <a:xfrm>
            <a:off x="3658198" y="1264667"/>
            <a:ext cx="1800200" cy="1671526"/>
          </a:xfrm>
          <a:prstGeom prst="hexagon">
            <a:avLst/>
          </a:prstGeom>
        </p:spPr>
        <p:style>
          <a:lnRef idx="0">
            <a:schemeClr val="accent1"/>
          </a:lnRef>
          <a:fillRef idx="3">
            <a:schemeClr val="accent1"/>
          </a:fillRef>
          <a:effectRef idx="3">
            <a:schemeClr val="accent1"/>
          </a:effectRef>
          <a:fontRef idx="minor">
            <a:schemeClr val="lt1"/>
          </a:fontRef>
        </p:style>
        <p:txBody>
          <a:bodyPr rtlCol="0" anchor="ctr"/>
          <a:lstStyle/>
          <a:p>
            <a:pPr lvl="0" algn="ctr"/>
            <a:r>
              <a:rPr lang="en-GB" sz="1100" dirty="0">
                <a:solidFill>
                  <a:schemeClr val="tx1"/>
                </a:solidFill>
              </a:rPr>
              <a:t>Access to </a:t>
            </a:r>
            <a:r>
              <a:rPr lang="en-GB" sz="1100" dirty="0" smtClean="0">
                <a:solidFill>
                  <a:schemeClr val="tx1"/>
                </a:solidFill>
              </a:rPr>
              <a:t>assistive technology such as sound buttons, suitable devices, text-to-speech</a:t>
            </a:r>
            <a:endParaRPr lang="en-GB" sz="1100" dirty="0">
              <a:solidFill>
                <a:schemeClr val="tx1"/>
              </a:solidFill>
            </a:endParaRPr>
          </a:p>
        </p:txBody>
      </p:sp>
      <p:sp>
        <p:nvSpPr>
          <p:cNvPr id="13" name="Hexagon 12"/>
          <p:cNvSpPr/>
          <p:nvPr/>
        </p:nvSpPr>
        <p:spPr>
          <a:xfrm>
            <a:off x="5314382" y="2107357"/>
            <a:ext cx="1800200" cy="1698313"/>
          </a:xfrm>
          <a:prstGeom prst="hexagon">
            <a:avLst/>
          </a:prstGeom>
        </p:spPr>
        <p:style>
          <a:lnRef idx="0">
            <a:schemeClr val="accent3"/>
          </a:lnRef>
          <a:fillRef idx="3">
            <a:schemeClr val="accent3"/>
          </a:fillRef>
          <a:effectRef idx="3">
            <a:schemeClr val="accent3"/>
          </a:effectRef>
          <a:fontRef idx="minor">
            <a:schemeClr val="lt1"/>
          </a:fontRef>
        </p:style>
        <p:txBody>
          <a:bodyPr rtlCol="0" anchor="ctr"/>
          <a:lstStyle/>
          <a:p>
            <a:pPr lvl="0" algn="ctr"/>
            <a:endParaRPr lang="en-GB" sz="1100" dirty="0">
              <a:solidFill>
                <a:schemeClr val="tx1"/>
              </a:solidFill>
            </a:endParaRPr>
          </a:p>
          <a:p>
            <a:pPr lvl="0" algn="ctr"/>
            <a:r>
              <a:rPr lang="en-GB" sz="1100" dirty="0">
                <a:solidFill>
                  <a:schemeClr val="tx1"/>
                </a:solidFill>
              </a:rPr>
              <a:t>Specialist </a:t>
            </a:r>
            <a:r>
              <a:rPr lang="en-GB" sz="1100" dirty="0" smtClean="0">
                <a:solidFill>
                  <a:schemeClr val="tx1"/>
                </a:solidFill>
              </a:rPr>
              <a:t>equipment will be considered on an individual basis and as needs require. </a:t>
            </a:r>
            <a:endParaRPr lang="en-GB" sz="1100" dirty="0">
              <a:solidFill>
                <a:schemeClr val="tx1"/>
              </a:solidFill>
            </a:endParaRPr>
          </a:p>
          <a:p>
            <a:pPr algn="ctr"/>
            <a:endParaRPr lang="en-GB" sz="1100" dirty="0">
              <a:solidFill>
                <a:schemeClr val="tx1"/>
              </a:solidFill>
            </a:endParaRPr>
          </a:p>
        </p:txBody>
      </p:sp>
      <p:sp>
        <p:nvSpPr>
          <p:cNvPr id="15" name="Hexagon 14"/>
          <p:cNvSpPr/>
          <p:nvPr/>
        </p:nvSpPr>
        <p:spPr>
          <a:xfrm>
            <a:off x="6970566" y="1270137"/>
            <a:ext cx="1800200" cy="1698313"/>
          </a:xfrm>
          <a:prstGeom prst="hexagon">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GB" sz="1100" dirty="0" smtClean="0">
                <a:solidFill>
                  <a:schemeClr val="tx1"/>
                </a:solidFill>
              </a:rPr>
              <a:t>Pre-teaching, over-learning and interventions where appropriate</a:t>
            </a:r>
            <a:endParaRPr lang="en-GB" sz="1100" dirty="0">
              <a:solidFill>
                <a:schemeClr val="tx1"/>
              </a:solidFill>
            </a:endParaRPr>
          </a:p>
        </p:txBody>
      </p:sp>
      <p:pic>
        <p:nvPicPr>
          <p:cNvPr id="16" name="Picture 1">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0592" y="6093559"/>
            <a:ext cx="749167" cy="741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Hexagon 16"/>
          <p:cNvSpPr/>
          <p:nvPr/>
        </p:nvSpPr>
        <p:spPr>
          <a:xfrm>
            <a:off x="5314382" y="4016134"/>
            <a:ext cx="1800200" cy="1698313"/>
          </a:xfrm>
          <a:prstGeom prst="hexagon">
            <a:avLst/>
          </a:prstGeom>
        </p:spPr>
        <p:style>
          <a:lnRef idx="0">
            <a:schemeClr val="accent2"/>
          </a:lnRef>
          <a:fillRef idx="3">
            <a:schemeClr val="accent2"/>
          </a:fillRef>
          <a:effectRef idx="3">
            <a:schemeClr val="accent2"/>
          </a:effectRef>
          <a:fontRef idx="minor">
            <a:schemeClr val="lt1"/>
          </a:fontRef>
        </p:style>
        <p:txBody>
          <a:bodyPr rtlCol="0" anchor="ctr"/>
          <a:lstStyle/>
          <a:p>
            <a:pPr lvl="0" algn="ctr"/>
            <a:r>
              <a:rPr lang="en-GB" sz="1100" dirty="0">
                <a:solidFill>
                  <a:schemeClr val="tx1"/>
                </a:solidFill>
              </a:rPr>
              <a:t>Wheelchair </a:t>
            </a:r>
            <a:r>
              <a:rPr lang="en-GB" sz="1100" dirty="0" smtClean="0">
                <a:solidFill>
                  <a:schemeClr val="tx1"/>
                </a:solidFill>
              </a:rPr>
              <a:t>accessible building</a:t>
            </a:r>
            <a:endParaRPr lang="en-GB" sz="1100" dirty="0">
              <a:solidFill>
                <a:schemeClr val="tx1"/>
              </a:solidFill>
            </a:endParaRPr>
          </a:p>
          <a:p>
            <a:pPr lvl="0" algn="ctr"/>
            <a:endParaRPr lang="en-GB" sz="1100" dirty="0">
              <a:solidFill>
                <a:schemeClr val="tx1"/>
              </a:solidFill>
            </a:endParaRPr>
          </a:p>
          <a:p>
            <a:pPr lvl="0" algn="ctr"/>
            <a:r>
              <a:rPr lang="en-GB" sz="1100" dirty="0">
                <a:solidFill>
                  <a:schemeClr val="tx1"/>
                </a:solidFill>
              </a:rPr>
              <a:t>Disabled </a:t>
            </a:r>
            <a:r>
              <a:rPr lang="en-GB" sz="1100" dirty="0" smtClean="0">
                <a:solidFill>
                  <a:schemeClr val="tx1"/>
                </a:solidFill>
              </a:rPr>
              <a:t>toilet</a:t>
            </a:r>
            <a:endParaRPr lang="en-GB" sz="1100" dirty="0">
              <a:solidFill>
                <a:schemeClr val="tx1"/>
              </a:solidFill>
            </a:endParaRPr>
          </a:p>
          <a:p>
            <a:pPr lvl="0" algn="ctr"/>
            <a:endParaRPr lang="en-GB" sz="1100" dirty="0">
              <a:solidFill>
                <a:schemeClr val="tx1"/>
              </a:solidFill>
            </a:endParaRPr>
          </a:p>
          <a:p>
            <a:pPr lvl="0" algn="ctr"/>
            <a:r>
              <a:rPr lang="en-GB" sz="1100" dirty="0">
                <a:solidFill>
                  <a:schemeClr val="tx1"/>
                </a:solidFill>
              </a:rPr>
              <a:t>Disabled parking</a:t>
            </a:r>
          </a:p>
        </p:txBody>
      </p:sp>
      <p:sp>
        <p:nvSpPr>
          <p:cNvPr id="18" name="Hexagon 17"/>
          <p:cNvSpPr/>
          <p:nvPr/>
        </p:nvSpPr>
        <p:spPr>
          <a:xfrm>
            <a:off x="6967118" y="3171734"/>
            <a:ext cx="1800200" cy="1698313"/>
          </a:xfrm>
          <a:prstGeom prst="hexagon">
            <a:avLst/>
          </a:prstGeom>
        </p:spPr>
        <p:style>
          <a:lnRef idx="0">
            <a:schemeClr val="accent5"/>
          </a:lnRef>
          <a:fillRef idx="3">
            <a:schemeClr val="accent5"/>
          </a:fillRef>
          <a:effectRef idx="3">
            <a:schemeClr val="accent5"/>
          </a:effectRef>
          <a:fontRef idx="minor">
            <a:schemeClr val="lt1"/>
          </a:fontRef>
        </p:style>
        <p:txBody>
          <a:bodyPr rtlCol="0" anchor="ctr"/>
          <a:lstStyle/>
          <a:p>
            <a:pPr lvl="0" algn="ctr"/>
            <a:endParaRPr lang="en-GB" sz="1100" dirty="0">
              <a:solidFill>
                <a:schemeClr val="tx1"/>
              </a:solidFill>
            </a:endParaRPr>
          </a:p>
          <a:p>
            <a:pPr lvl="0" algn="ctr"/>
            <a:r>
              <a:rPr lang="en-GB" sz="1100" dirty="0">
                <a:solidFill>
                  <a:schemeClr val="tx1"/>
                </a:solidFill>
              </a:rPr>
              <a:t>Personalised timetables where appropriate</a:t>
            </a:r>
          </a:p>
        </p:txBody>
      </p:sp>
      <p:pic>
        <p:nvPicPr>
          <p:cNvPr id="4106" name="Picture 10" descr="Image result for wobble cushion school"/>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27789" y="5349323"/>
            <a:ext cx="1980715" cy="1485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80673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592" y="6021288"/>
            <a:ext cx="749167" cy="741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608112" y="116632"/>
            <a:ext cx="7992888" cy="1508105"/>
          </a:xfrm>
          <a:prstGeom prst="rect">
            <a:avLst/>
          </a:prstGeom>
        </p:spPr>
        <p:txBody>
          <a:bodyPr wrap="square">
            <a:spAutoFit/>
          </a:bodyPr>
          <a:lstStyle/>
          <a:p>
            <a:pPr algn="ctr"/>
            <a:r>
              <a:rPr lang="en-GB" sz="2400" b="1" u="sng" dirty="0"/>
              <a:t>9. The expertise and training of staff to support children with SEN.</a:t>
            </a:r>
            <a:endParaRPr lang="en-GB" sz="1000" b="1" dirty="0"/>
          </a:p>
          <a:p>
            <a:pPr algn="just"/>
            <a:endParaRPr lang="en-GB" sz="1000" b="1" dirty="0"/>
          </a:p>
          <a:p>
            <a:pPr algn="just"/>
            <a:endParaRPr lang="en-GB" sz="1000" b="1" dirty="0"/>
          </a:p>
          <a:p>
            <a:pPr algn="just"/>
            <a:r>
              <a:rPr lang="en-GB" sz="2400" b="1" dirty="0"/>
              <a:t> </a:t>
            </a:r>
          </a:p>
        </p:txBody>
      </p:sp>
      <p:sp>
        <p:nvSpPr>
          <p:cNvPr id="4" name="Rectangle 3"/>
          <p:cNvSpPr/>
          <p:nvPr/>
        </p:nvSpPr>
        <p:spPr>
          <a:xfrm>
            <a:off x="225096" y="980728"/>
            <a:ext cx="8883408" cy="4801314"/>
          </a:xfrm>
          <a:prstGeom prst="rect">
            <a:avLst/>
          </a:prstGeom>
        </p:spPr>
        <p:txBody>
          <a:bodyPr wrap="square">
            <a:spAutoFit/>
          </a:bodyPr>
          <a:lstStyle/>
          <a:p>
            <a:pPr marL="285750" indent="-285750">
              <a:buFont typeface="Arial" pitchFamily="34" charset="0"/>
              <a:buChar char="•"/>
            </a:pPr>
            <a:r>
              <a:rPr lang="en-GB" dirty="0">
                <a:solidFill>
                  <a:schemeClr val="accent2">
                    <a:lumMod val="75000"/>
                  </a:schemeClr>
                </a:solidFill>
              </a:rPr>
              <a:t>2 SENDCOs:</a:t>
            </a:r>
          </a:p>
          <a:p>
            <a:r>
              <a:rPr lang="en-GB" dirty="0">
                <a:solidFill>
                  <a:schemeClr val="accent2">
                    <a:lumMod val="75000"/>
                  </a:schemeClr>
                </a:solidFill>
              </a:rPr>
              <a:t>    - Mrs Woodward, a qualified teacher and holds the National Award in SEN </a:t>
            </a:r>
          </a:p>
          <a:p>
            <a:r>
              <a:rPr lang="en-GB" dirty="0">
                <a:solidFill>
                  <a:schemeClr val="accent2">
                    <a:lumMod val="75000"/>
                  </a:schemeClr>
                </a:solidFill>
              </a:rPr>
              <a:t>	Coordination. </a:t>
            </a:r>
          </a:p>
          <a:p>
            <a:r>
              <a:rPr lang="en-GB" dirty="0">
                <a:solidFill>
                  <a:schemeClr val="accent2">
                    <a:lumMod val="75000"/>
                  </a:schemeClr>
                </a:solidFill>
              </a:rPr>
              <a:t>    - Mrs Davey, a qualified Advanced Skills teacher who also holds the </a:t>
            </a:r>
          </a:p>
          <a:p>
            <a:r>
              <a:rPr lang="en-GB" dirty="0">
                <a:solidFill>
                  <a:schemeClr val="accent2">
                    <a:lumMod val="75000"/>
                  </a:schemeClr>
                </a:solidFill>
              </a:rPr>
              <a:t>	National Award in SEN Coordination.</a:t>
            </a:r>
          </a:p>
          <a:p>
            <a:endParaRPr lang="en-GB" dirty="0"/>
          </a:p>
          <a:p>
            <a:pPr marL="285750" indent="-285750">
              <a:buFont typeface="Arial" pitchFamily="34" charset="0"/>
              <a:buChar char="•"/>
            </a:pPr>
            <a:r>
              <a:rPr lang="en-GB" dirty="0">
                <a:solidFill>
                  <a:srgbClr val="FF0000"/>
                </a:solidFill>
              </a:rPr>
              <a:t>All staff have access </a:t>
            </a:r>
            <a:r>
              <a:rPr lang="en-GB" dirty="0" smtClean="0">
                <a:solidFill>
                  <a:srgbClr val="FF0000"/>
                </a:solidFill>
              </a:rPr>
              <a:t>to </a:t>
            </a:r>
            <a:r>
              <a:rPr lang="en-GB" dirty="0">
                <a:solidFill>
                  <a:srgbClr val="FF0000"/>
                </a:solidFill>
              </a:rPr>
              <a:t>training sessions </a:t>
            </a:r>
            <a:r>
              <a:rPr lang="en-GB" dirty="0" smtClean="0">
                <a:solidFill>
                  <a:srgbClr val="FF0000"/>
                </a:solidFill>
              </a:rPr>
              <a:t>from Buckinghamshire Council.  </a:t>
            </a:r>
            <a:r>
              <a:rPr lang="en-GB" dirty="0">
                <a:solidFill>
                  <a:srgbClr val="FF0000"/>
                </a:solidFill>
              </a:rPr>
              <a:t>In addition, SENDCOs may recommend other courses through the Specialist Teaching Service and Bucks CAMHS which may support particular members of staff and the needs of the children they are working with.  </a:t>
            </a:r>
          </a:p>
          <a:p>
            <a:endParaRPr lang="en-GB" dirty="0"/>
          </a:p>
          <a:p>
            <a:pPr marL="285750" indent="-285750">
              <a:buFont typeface="Arial" pitchFamily="34" charset="0"/>
              <a:buChar char="•"/>
            </a:pPr>
            <a:r>
              <a:rPr lang="en-GB" dirty="0">
                <a:solidFill>
                  <a:schemeClr val="accent3">
                    <a:lumMod val="50000"/>
                  </a:schemeClr>
                </a:solidFill>
              </a:rPr>
              <a:t>In school training is run by our SENDCOs as well as by other professionals working for Buckinghamshire Council. Other professional external speakers are also used.</a:t>
            </a:r>
          </a:p>
          <a:p>
            <a:pPr marL="285750" indent="-285750">
              <a:buFont typeface="Arial" pitchFamily="34" charset="0"/>
              <a:buChar char="•"/>
            </a:pPr>
            <a:endParaRPr lang="en-GB" dirty="0"/>
          </a:p>
          <a:p>
            <a:pPr marL="285750" indent="-285750">
              <a:buFont typeface="Arial" pitchFamily="34" charset="0"/>
              <a:buChar char="•"/>
            </a:pPr>
            <a:r>
              <a:rPr lang="en-GB" dirty="0">
                <a:solidFill>
                  <a:srgbClr val="FF6600"/>
                </a:solidFill>
              </a:rPr>
              <a:t>Training takes place during INSET days, weekly staff meetings and sometimes during the school day. </a:t>
            </a:r>
          </a:p>
        </p:txBody>
      </p:sp>
    </p:spTree>
    <p:extLst>
      <p:ext uri="{BB962C8B-B14F-4D97-AF65-F5344CB8AC3E}">
        <p14:creationId xmlns:p14="http://schemas.microsoft.com/office/powerpoint/2010/main" val="14327460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Main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23856" y="5466999"/>
            <a:ext cx="2056656" cy="141838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0" y="51301"/>
            <a:ext cx="9144000" cy="1138773"/>
          </a:xfrm>
          <a:prstGeom prst="rect">
            <a:avLst/>
          </a:prstGeom>
        </p:spPr>
        <p:txBody>
          <a:bodyPr wrap="square">
            <a:spAutoFit/>
          </a:bodyPr>
          <a:lstStyle/>
          <a:p>
            <a:pPr algn="ctr"/>
            <a:r>
              <a:rPr lang="en-GB" sz="2400" b="1" u="sng" dirty="0"/>
              <a:t>10. Evaluating the effectiveness of our provision for children with SEND and the progress they make</a:t>
            </a:r>
          </a:p>
          <a:p>
            <a:r>
              <a:rPr lang="en-GB" sz="2000" b="1" i="1" dirty="0"/>
              <a:t>	</a:t>
            </a:r>
          </a:p>
        </p:txBody>
      </p:sp>
      <p:pic>
        <p:nvPicPr>
          <p:cNvPr id="9" name="Picture 8">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0592" y="6021288"/>
            <a:ext cx="749167" cy="741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7" name="Diagram 6"/>
          <p:cNvGraphicFramePr/>
          <p:nvPr>
            <p:extLst>
              <p:ext uri="{D42A27DB-BD31-4B8C-83A1-F6EECF244321}">
                <p14:modId xmlns:p14="http://schemas.microsoft.com/office/powerpoint/2010/main" val="3393044617"/>
              </p:ext>
            </p:extLst>
          </p:nvPr>
        </p:nvGraphicFramePr>
        <p:xfrm>
          <a:off x="35496" y="692696"/>
          <a:ext cx="9001000" cy="504056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2145016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0"/>
            <a:ext cx="7848872" cy="830997"/>
          </a:xfrm>
          <a:prstGeom prst="rect">
            <a:avLst/>
          </a:prstGeom>
        </p:spPr>
        <p:txBody>
          <a:bodyPr wrap="square">
            <a:spAutoFit/>
          </a:bodyPr>
          <a:lstStyle/>
          <a:p>
            <a:pPr algn="ctr"/>
            <a:r>
              <a:rPr lang="en-GB" sz="2400" b="1" u="sng" dirty="0"/>
              <a:t>11. Arrangements for transitions</a:t>
            </a:r>
          </a:p>
          <a:p>
            <a:pPr algn="ctr"/>
            <a:endParaRPr lang="en-GB" sz="2400" b="1" u="sng" dirty="0"/>
          </a:p>
        </p:txBody>
      </p:sp>
      <p:graphicFrame>
        <p:nvGraphicFramePr>
          <p:cNvPr id="4" name="Diagram 3"/>
          <p:cNvGraphicFramePr/>
          <p:nvPr>
            <p:extLst>
              <p:ext uri="{D42A27DB-BD31-4B8C-83A1-F6EECF244321}">
                <p14:modId xmlns:p14="http://schemas.microsoft.com/office/powerpoint/2010/main" val="1262873373"/>
              </p:ext>
            </p:extLst>
          </p:nvPr>
        </p:nvGraphicFramePr>
        <p:xfrm>
          <a:off x="966130" y="523981"/>
          <a:ext cx="7560839" cy="4912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50" name="Picture 2" descr="Image result for transition to secondary school"/>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8539"/>
          <a:stretch/>
        </p:blipFill>
        <p:spPr bwMode="auto">
          <a:xfrm>
            <a:off x="0" y="0"/>
            <a:ext cx="1224136" cy="96456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mage result for transition to secondary school"/>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72200" y="5451888"/>
            <a:ext cx="2771800" cy="138128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
            <a:hlinkClick r:id="rId9" action="ppaction://hlinksldjump"/>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0592" y="6021288"/>
            <a:ext cx="749167" cy="741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val 5"/>
          <p:cNvSpPr/>
          <p:nvPr/>
        </p:nvSpPr>
        <p:spPr>
          <a:xfrm>
            <a:off x="4139952" y="2348880"/>
            <a:ext cx="1224136" cy="1224136"/>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GB" dirty="0"/>
              <a:t>Child voice</a:t>
            </a:r>
          </a:p>
        </p:txBody>
      </p:sp>
    </p:spTree>
    <p:extLst>
      <p:ext uri="{BB962C8B-B14F-4D97-AF65-F5344CB8AC3E}">
        <p14:creationId xmlns:p14="http://schemas.microsoft.com/office/powerpoint/2010/main" val="25342286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496" y="131148"/>
            <a:ext cx="9018240" cy="1569660"/>
          </a:xfrm>
          <a:prstGeom prst="rect">
            <a:avLst/>
          </a:prstGeom>
        </p:spPr>
        <p:txBody>
          <a:bodyPr wrap="square">
            <a:spAutoFit/>
          </a:bodyPr>
          <a:lstStyle/>
          <a:p>
            <a:pPr algn="ctr"/>
            <a:r>
              <a:rPr lang="en-GB" sz="2400" b="1" u="sng" dirty="0"/>
              <a:t>12. How children with SEN are enabled to engage in activities available with children in the school who do not have SEN.</a:t>
            </a:r>
          </a:p>
          <a:p>
            <a:pPr algn="ctr"/>
            <a:endParaRPr lang="en-GB" sz="2400" b="1" u="sng" dirty="0"/>
          </a:p>
        </p:txBody>
      </p:sp>
      <p:pic>
        <p:nvPicPr>
          <p:cNvPr id="3" name="Picture 1">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0592" y="6021288"/>
            <a:ext cx="749167" cy="741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125760" y="1412776"/>
            <a:ext cx="8838728" cy="3970318"/>
          </a:xfrm>
          <a:prstGeom prst="rect">
            <a:avLst/>
          </a:prstGeom>
        </p:spPr>
        <p:txBody>
          <a:bodyPr wrap="square">
            <a:spAutoFit/>
          </a:bodyPr>
          <a:lstStyle/>
          <a:p>
            <a:r>
              <a:rPr lang="en-GB" dirty="0"/>
              <a:t>We are an inclusive school. </a:t>
            </a:r>
          </a:p>
          <a:p>
            <a:endParaRPr lang="en-GB" dirty="0"/>
          </a:p>
          <a:p>
            <a:endParaRPr lang="en-GB" dirty="0"/>
          </a:p>
          <a:p>
            <a:r>
              <a:rPr lang="en-GB" b="1" dirty="0"/>
              <a:t>All</a:t>
            </a:r>
            <a:r>
              <a:rPr lang="en-GB" dirty="0"/>
              <a:t> children are included in </a:t>
            </a:r>
            <a:r>
              <a:rPr lang="en-GB" b="1" dirty="0"/>
              <a:t>all</a:t>
            </a:r>
            <a:r>
              <a:rPr lang="en-GB" dirty="0"/>
              <a:t> parts of the school curriculum and we aim for </a:t>
            </a:r>
            <a:r>
              <a:rPr lang="en-GB" b="1" dirty="0"/>
              <a:t>all</a:t>
            </a:r>
            <a:r>
              <a:rPr lang="en-GB" dirty="0"/>
              <a:t> children to be included on school trips and have the same access to extra-curricular activities. We will provide the necessary support and make reasonable adjustments to ensure that this is successful.</a:t>
            </a:r>
          </a:p>
          <a:p>
            <a:endParaRPr lang="en-GB" dirty="0"/>
          </a:p>
          <a:p>
            <a:r>
              <a:rPr lang="en-GB" dirty="0"/>
              <a:t>A risk assessment is carried out prior to any offsite activity to ensure the health &amp; safety of everyone. In the unlikely event it is considered unsafe for a child to take part in an activity, then we will ask parents/carers to accompany their child as a safety measure. If this is not possible, then alternative activities which will cover the same curriculum areas will be provided in school where possible.</a:t>
            </a:r>
          </a:p>
        </p:txBody>
      </p:sp>
      <p:pic>
        <p:nvPicPr>
          <p:cNvPr id="1029" name="Picture 5"/>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9061" t="21781" r="31958" b="13636"/>
          <a:stretch/>
        </p:blipFill>
        <p:spPr bwMode="auto">
          <a:xfrm>
            <a:off x="5652119" y="5044519"/>
            <a:ext cx="2272253" cy="1684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descr="Image result for school trip clipar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21400" y="915978"/>
            <a:ext cx="2056359" cy="13634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33043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692696"/>
            <a:ext cx="8064896" cy="1569660"/>
          </a:xfrm>
          <a:prstGeom prst="rect">
            <a:avLst/>
          </a:prstGeom>
        </p:spPr>
        <p:txBody>
          <a:bodyPr wrap="square">
            <a:spAutoFit/>
          </a:bodyPr>
          <a:lstStyle/>
          <a:p>
            <a:pPr algn="ctr"/>
            <a:endParaRPr lang="en-GB" sz="2400" u="sng" dirty="0"/>
          </a:p>
          <a:p>
            <a:pPr algn="ctr"/>
            <a:endParaRPr lang="en-GB" sz="2400" u="sng" dirty="0"/>
          </a:p>
          <a:p>
            <a:pPr algn="ctr"/>
            <a:endParaRPr lang="en-GB" sz="2400" u="sng" dirty="0"/>
          </a:p>
          <a:p>
            <a:pPr algn="ctr"/>
            <a:endParaRPr lang="en-GB" sz="2400" u="sng" dirty="0"/>
          </a:p>
        </p:txBody>
      </p:sp>
      <p:graphicFrame>
        <p:nvGraphicFramePr>
          <p:cNvPr id="4" name="Diagram 3"/>
          <p:cNvGraphicFramePr/>
          <p:nvPr>
            <p:extLst>
              <p:ext uri="{D42A27DB-BD31-4B8C-83A1-F6EECF244321}">
                <p14:modId xmlns:p14="http://schemas.microsoft.com/office/powerpoint/2010/main" val="1633341298"/>
              </p:ext>
            </p:extLst>
          </p:nvPr>
        </p:nvGraphicFramePr>
        <p:xfrm>
          <a:off x="-180528" y="404664"/>
          <a:ext cx="6552728" cy="60595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Picture 1">
            <a:hlinkClick r:id="rId8" action="ppaction://hlinksldjump"/>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60592" y="6021288"/>
            <a:ext cx="749167" cy="741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p:cNvSpPr/>
          <p:nvPr/>
        </p:nvSpPr>
        <p:spPr>
          <a:xfrm>
            <a:off x="35496" y="-27384"/>
            <a:ext cx="9018240" cy="830997"/>
          </a:xfrm>
          <a:prstGeom prst="rect">
            <a:avLst/>
          </a:prstGeom>
        </p:spPr>
        <p:txBody>
          <a:bodyPr wrap="square">
            <a:spAutoFit/>
          </a:bodyPr>
          <a:lstStyle/>
          <a:p>
            <a:pPr algn="ctr"/>
            <a:r>
              <a:rPr lang="en-GB" sz="2400" b="1" u="sng" dirty="0"/>
              <a:t>13. Improving emotional and social development.</a:t>
            </a:r>
          </a:p>
          <a:p>
            <a:pPr algn="ctr"/>
            <a:endParaRPr lang="en-GB" sz="2400" b="1" u="sng" dirty="0"/>
          </a:p>
        </p:txBody>
      </p:sp>
      <p:sp>
        <p:nvSpPr>
          <p:cNvPr id="3" name="Rectangle 2"/>
          <p:cNvSpPr/>
          <p:nvPr/>
        </p:nvSpPr>
        <p:spPr>
          <a:xfrm>
            <a:off x="6156176" y="404664"/>
            <a:ext cx="3059832" cy="6986528"/>
          </a:xfrm>
          <a:prstGeom prst="rect">
            <a:avLst/>
          </a:prstGeom>
        </p:spPr>
        <p:txBody>
          <a:bodyPr wrap="square">
            <a:spAutoFit/>
          </a:bodyPr>
          <a:lstStyle/>
          <a:p>
            <a:r>
              <a:rPr lang="en-GB" sz="1400" dirty="0"/>
              <a:t>We are committed to providing a caring, friendly and safe environment for all of our children so they can</a:t>
            </a:r>
            <a:br>
              <a:rPr lang="en-GB" sz="1400" dirty="0"/>
            </a:br>
            <a:r>
              <a:rPr lang="en-GB" sz="1400" dirty="0"/>
              <a:t>learn in a relaxed and secure atmosphere. </a:t>
            </a:r>
          </a:p>
          <a:p>
            <a:endParaRPr lang="en-GB" sz="1400" dirty="0"/>
          </a:p>
          <a:p>
            <a:r>
              <a:rPr lang="en-GB" sz="1400" dirty="0"/>
              <a:t>All staff appreciate the importance of self-esteem and resilience in order to support the emotional well-being of children. </a:t>
            </a:r>
          </a:p>
          <a:p>
            <a:endParaRPr lang="en-GB" sz="1400" dirty="0"/>
          </a:p>
          <a:p>
            <a:r>
              <a:rPr lang="en-GB" sz="1400" dirty="0"/>
              <a:t>Bullying of any kind is unacceptable at our school. Please see our anti-bullying policy on the school website for more information.</a:t>
            </a:r>
          </a:p>
          <a:p>
            <a:endParaRPr lang="en-GB" sz="1400" dirty="0"/>
          </a:p>
          <a:p>
            <a:r>
              <a:rPr lang="en-GB" sz="1400" dirty="0"/>
              <a:t>Occasionally, a child may be referred to Child and Adolescent Mental Health (CAMHS) for extra emotional support. This is always discussed with parents first. </a:t>
            </a:r>
          </a:p>
          <a:p>
            <a:endParaRPr lang="en-GB" sz="1400" dirty="0"/>
          </a:p>
          <a:p>
            <a:r>
              <a:rPr lang="en-GB" sz="1400" dirty="0"/>
              <a:t>Children may also have individual behaviour improvement plans to support their emotional and social needs.</a:t>
            </a:r>
          </a:p>
          <a:p>
            <a:endParaRPr lang="en-GB" sz="1400" dirty="0"/>
          </a:p>
        </p:txBody>
      </p:sp>
    </p:spTree>
    <p:extLst>
      <p:ext uri="{BB962C8B-B14F-4D97-AF65-F5344CB8AC3E}">
        <p14:creationId xmlns:p14="http://schemas.microsoft.com/office/powerpoint/2010/main" val="221971265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inclusive education"/>
          <p:cNvPicPr>
            <a:picLocks noChangeAspect="1" noChangeArrowheads="1"/>
          </p:cNvPicPr>
          <p:nvPr/>
        </p:nvPicPr>
        <p:blipFill rotWithShape="1">
          <a:blip r:embed="rId2">
            <a:extLst>
              <a:ext uri="{28A0092B-C50C-407E-A947-70E740481C1C}">
                <a14:useLocalDpi xmlns:a14="http://schemas.microsoft.com/office/drawing/2010/main" val="0"/>
              </a:ext>
            </a:extLst>
          </a:blip>
          <a:srcRect t="16586" b="19656"/>
          <a:stretch/>
        </p:blipFill>
        <p:spPr bwMode="auto">
          <a:xfrm>
            <a:off x="5436096" y="5414771"/>
            <a:ext cx="3194298" cy="145472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0" y="27678"/>
            <a:ext cx="9144000" cy="1200329"/>
          </a:xfrm>
          <a:prstGeom prst="rect">
            <a:avLst/>
          </a:prstGeom>
        </p:spPr>
        <p:txBody>
          <a:bodyPr wrap="square">
            <a:spAutoFit/>
          </a:bodyPr>
          <a:lstStyle/>
          <a:p>
            <a:pPr algn="ctr"/>
            <a:r>
              <a:rPr lang="en-GB" sz="2400" b="1" u="sng" dirty="0"/>
              <a:t>14. Our partnerships with other professional bodies</a:t>
            </a:r>
          </a:p>
          <a:p>
            <a:pPr algn="ctr"/>
            <a:endParaRPr lang="en-GB" sz="2400" b="1" u="sng" dirty="0"/>
          </a:p>
          <a:p>
            <a:pPr algn="ctr"/>
            <a:endParaRPr lang="en-GB" sz="2400" b="1" u="sng" dirty="0"/>
          </a:p>
        </p:txBody>
      </p:sp>
      <p:pic>
        <p:nvPicPr>
          <p:cNvPr id="6" name="Picture 1">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0592" y="6021288"/>
            <a:ext cx="749167" cy="741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Diagram 3"/>
          <p:cNvGraphicFramePr/>
          <p:nvPr>
            <p:extLst>
              <p:ext uri="{D42A27DB-BD31-4B8C-83A1-F6EECF244321}">
                <p14:modId xmlns:p14="http://schemas.microsoft.com/office/powerpoint/2010/main" val="2000445122"/>
              </p:ext>
            </p:extLst>
          </p:nvPr>
        </p:nvGraphicFramePr>
        <p:xfrm>
          <a:off x="91868" y="627842"/>
          <a:ext cx="8944628" cy="553746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7" name="Rectangle 6"/>
          <p:cNvSpPr/>
          <p:nvPr/>
        </p:nvSpPr>
        <p:spPr>
          <a:xfrm>
            <a:off x="19860" y="658013"/>
            <a:ext cx="9124140" cy="646331"/>
          </a:xfrm>
          <a:prstGeom prst="rect">
            <a:avLst/>
          </a:prstGeom>
        </p:spPr>
        <p:txBody>
          <a:bodyPr wrap="square">
            <a:spAutoFit/>
          </a:bodyPr>
          <a:lstStyle/>
          <a:p>
            <a:r>
              <a:rPr lang="en-GB" dirty="0"/>
              <a:t>We sometimes involve other professional bodies (including health, social care) to meet the needs of pupils with SEND and to support their families.</a:t>
            </a:r>
          </a:p>
        </p:txBody>
      </p:sp>
    </p:spTree>
    <p:extLst>
      <p:ext uri="{BB962C8B-B14F-4D97-AF65-F5344CB8AC3E}">
        <p14:creationId xmlns:p14="http://schemas.microsoft.com/office/powerpoint/2010/main" val="41226321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75362" y="188640"/>
            <a:ext cx="7848872" cy="400110"/>
          </a:xfrm>
          <a:prstGeom prst="rect">
            <a:avLst/>
          </a:prstGeom>
        </p:spPr>
        <p:txBody>
          <a:bodyPr wrap="square">
            <a:spAutoFit/>
          </a:bodyPr>
          <a:lstStyle/>
          <a:p>
            <a:pPr algn="ctr"/>
            <a:r>
              <a:rPr lang="en-GB" sz="2000" b="1" u="sng" dirty="0"/>
              <a:t>15. Access to the local authority’s Local Offer for SEND</a:t>
            </a:r>
          </a:p>
        </p:txBody>
      </p:sp>
      <p:pic>
        <p:nvPicPr>
          <p:cNvPr id="7" name="Picture 1">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968" y="6021288"/>
            <a:ext cx="749167" cy="741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ounded Rectangle 10"/>
          <p:cNvSpPr/>
          <p:nvPr/>
        </p:nvSpPr>
        <p:spPr>
          <a:xfrm>
            <a:off x="57464" y="620688"/>
            <a:ext cx="8979032" cy="1008112"/>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GB" sz="1600" dirty="0"/>
              <a:t>The Buckinghamshire Local Offer is a free, accessible hub bringing together information from social care, health, education and other services around Special Educational Needs and Disabilities (SEND).</a:t>
            </a:r>
          </a:p>
        </p:txBody>
      </p:sp>
      <p:sp>
        <p:nvSpPr>
          <p:cNvPr id="14" name="Rounded Rectangle 13"/>
          <p:cNvSpPr/>
          <p:nvPr/>
        </p:nvSpPr>
        <p:spPr>
          <a:xfrm>
            <a:off x="57464" y="1772817"/>
            <a:ext cx="8979032" cy="936103"/>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GB" sz="1600" b="1" dirty="0">
                <a:solidFill>
                  <a:schemeClr val="tx1"/>
                </a:solidFill>
              </a:rPr>
              <a:t>The Buckinghamshire Local Offer can be found here:</a:t>
            </a:r>
          </a:p>
          <a:p>
            <a:pPr algn="ctr"/>
            <a:endParaRPr lang="en-GB" sz="500" b="1" dirty="0">
              <a:solidFill>
                <a:schemeClr val="tx1"/>
              </a:solidFill>
            </a:endParaRPr>
          </a:p>
          <a:p>
            <a:pPr algn="ctr"/>
            <a:r>
              <a:rPr lang="en-GB" sz="1600" b="1" dirty="0">
                <a:solidFill>
                  <a:schemeClr val="tx1"/>
                </a:solidFill>
                <a:hlinkClick r:id="rId4"/>
              </a:rPr>
              <a:t>https://familyinfo.buckinghamshire.gov.uk/send/</a:t>
            </a:r>
            <a:r>
              <a:rPr lang="en-GB" sz="1600" b="1" dirty="0">
                <a:solidFill>
                  <a:schemeClr val="tx1"/>
                </a:solidFill>
              </a:rPr>
              <a:t>  </a:t>
            </a:r>
          </a:p>
        </p:txBody>
      </p:sp>
      <p:sp>
        <p:nvSpPr>
          <p:cNvPr id="15" name="Rounded Rectangle 14"/>
          <p:cNvSpPr/>
          <p:nvPr/>
        </p:nvSpPr>
        <p:spPr>
          <a:xfrm>
            <a:off x="57464" y="2852936"/>
            <a:ext cx="8979032" cy="864096"/>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r>
              <a:rPr lang="en-GB" sz="1600" b="1" dirty="0"/>
              <a:t>Local Offer on Facebook: </a:t>
            </a:r>
            <a:r>
              <a:rPr lang="en-GB" sz="1600" dirty="0"/>
              <a:t>Like and follow the </a:t>
            </a:r>
            <a:r>
              <a:rPr lang="en-GB" sz="1600" u="sng" dirty="0">
                <a:hlinkClick r:id="rId5" tooltip="Local Offer Facebook Page"/>
              </a:rPr>
              <a:t>@</a:t>
            </a:r>
            <a:r>
              <a:rPr lang="en-GB" sz="1600" u="sng" dirty="0" err="1">
                <a:hlinkClick r:id="rId5" tooltip="Local Offer Facebook Page"/>
              </a:rPr>
              <a:t>BucksLocalOffer</a:t>
            </a:r>
            <a:r>
              <a:rPr lang="en-GB" sz="1600" dirty="0"/>
              <a:t> Facebook page for updates, news, activities and events.</a:t>
            </a:r>
          </a:p>
        </p:txBody>
      </p:sp>
      <p:sp>
        <p:nvSpPr>
          <p:cNvPr id="3" name="Rounded Rectangle 2"/>
          <p:cNvSpPr/>
          <p:nvPr/>
        </p:nvSpPr>
        <p:spPr>
          <a:xfrm>
            <a:off x="154104" y="4005064"/>
            <a:ext cx="2617696" cy="792088"/>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lvl="0" algn="ctr"/>
            <a:r>
              <a:rPr lang="en-GB" sz="1200" dirty="0"/>
              <a:t>Buckinghamshire Family Information Service and Local </a:t>
            </a:r>
            <a:r>
              <a:rPr lang="en-GB" sz="1200" dirty="0" smtClean="0"/>
              <a:t>Offer</a:t>
            </a:r>
            <a:endParaRPr lang="en-GB" sz="1200" dirty="0"/>
          </a:p>
        </p:txBody>
      </p:sp>
      <p:sp>
        <p:nvSpPr>
          <p:cNvPr id="4" name="Rounded Rectangle 3"/>
          <p:cNvSpPr/>
          <p:nvPr/>
        </p:nvSpPr>
        <p:spPr>
          <a:xfrm>
            <a:off x="164968" y="4899887"/>
            <a:ext cx="2606832" cy="72008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lvl="0"/>
            <a:r>
              <a:rPr lang="en-GB" sz="1050" b="1" dirty="0">
                <a:hlinkClick r:id="rId6"/>
              </a:rPr>
              <a:t>familyinfo@buckinghamshire.gov.uk</a:t>
            </a:r>
            <a:r>
              <a:rPr lang="en-GB" sz="1050" b="1" dirty="0"/>
              <a:t> </a:t>
            </a:r>
            <a:endParaRPr lang="en-GB" sz="1050" dirty="0"/>
          </a:p>
          <a:p>
            <a:pPr lvl="0"/>
            <a:endParaRPr lang="en-GB" sz="1050" dirty="0" smtClean="0"/>
          </a:p>
          <a:p>
            <a:pPr lvl="0"/>
            <a:r>
              <a:rPr lang="en-GB" sz="1050" dirty="0" smtClean="0"/>
              <a:t>01296 </a:t>
            </a:r>
            <a:r>
              <a:rPr lang="en-GB" sz="1050" dirty="0"/>
              <a:t>383 </a:t>
            </a:r>
            <a:r>
              <a:rPr lang="en-GB" sz="1050" dirty="0" smtClean="0"/>
              <a:t>293</a:t>
            </a:r>
            <a:endParaRPr lang="en-GB" sz="1050" dirty="0"/>
          </a:p>
        </p:txBody>
      </p:sp>
      <p:sp>
        <p:nvSpPr>
          <p:cNvPr id="10" name="Rounded Rectangle 9"/>
          <p:cNvSpPr/>
          <p:nvPr/>
        </p:nvSpPr>
        <p:spPr>
          <a:xfrm>
            <a:off x="6588224" y="4005064"/>
            <a:ext cx="2379852" cy="792088"/>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lvl="0" algn="ctr"/>
            <a:r>
              <a:rPr lang="en-GB" sz="1200" dirty="0"/>
              <a:t>Buckinghamshire SEND Service</a:t>
            </a:r>
            <a:endParaRPr lang="en-GB" sz="1200" dirty="0"/>
          </a:p>
        </p:txBody>
      </p:sp>
      <p:sp>
        <p:nvSpPr>
          <p:cNvPr id="12" name="Rounded Rectangle 11"/>
          <p:cNvSpPr/>
          <p:nvPr/>
        </p:nvSpPr>
        <p:spPr>
          <a:xfrm>
            <a:off x="6588224" y="4869160"/>
            <a:ext cx="2379852" cy="72008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lvl="0"/>
            <a:r>
              <a:rPr lang="en-GB" sz="1050" b="1" dirty="0" smtClean="0">
                <a:hlinkClick r:id="rId7"/>
              </a:rPr>
              <a:t>ehcenquiries@buckinghamshire.gov.uk</a:t>
            </a:r>
            <a:r>
              <a:rPr lang="en-GB" sz="1050" b="1" dirty="0" smtClean="0"/>
              <a:t> </a:t>
            </a:r>
            <a:endParaRPr lang="en-GB" sz="1050" dirty="0"/>
          </a:p>
        </p:txBody>
      </p:sp>
      <p:sp>
        <p:nvSpPr>
          <p:cNvPr id="13" name="Rounded Rectangle 12"/>
          <p:cNvSpPr/>
          <p:nvPr/>
        </p:nvSpPr>
        <p:spPr>
          <a:xfrm>
            <a:off x="3347864" y="4728302"/>
            <a:ext cx="2744510" cy="172503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marL="171450" lvl="0" indent="-171450">
              <a:buFont typeface="Arial" panose="020B0604020202020204" pitchFamily="34" charset="0"/>
              <a:buChar char="•"/>
            </a:pPr>
            <a:r>
              <a:rPr lang="en-US" sz="1050" dirty="0"/>
              <a:t>Contact via their </a:t>
            </a:r>
            <a:r>
              <a:rPr lang="en-US" sz="1050" dirty="0">
                <a:hlinkClick r:id="rId8"/>
              </a:rPr>
              <a:t>clickable contact form</a:t>
            </a:r>
            <a:endParaRPr lang="en-GB" sz="1050" dirty="0"/>
          </a:p>
          <a:p>
            <a:pPr marL="171450" lvl="0" indent="-171450">
              <a:buFont typeface="Arial" panose="020B0604020202020204" pitchFamily="34" charset="0"/>
              <a:buChar char="•"/>
            </a:pPr>
            <a:r>
              <a:rPr lang="en-US" sz="1050" dirty="0"/>
              <a:t>Live web chat during school term time: </a:t>
            </a:r>
            <a:r>
              <a:rPr lang="en-GB" sz="1050" dirty="0"/>
              <a:t>Mondays 1pm to 3pm, Fridays 10am to 12pm</a:t>
            </a:r>
          </a:p>
          <a:p>
            <a:pPr marL="171450" lvl="0" indent="-171450">
              <a:buFont typeface="Arial" panose="020B0604020202020204" pitchFamily="34" charset="0"/>
              <a:buChar char="•"/>
            </a:pPr>
            <a:r>
              <a:rPr lang="en-US" sz="1050" dirty="0"/>
              <a:t>The live chat will be available by clicking the red button on their </a:t>
            </a:r>
            <a:r>
              <a:rPr lang="en-US" sz="1050" dirty="0">
                <a:hlinkClick r:id="rId9"/>
              </a:rPr>
              <a:t>webpages</a:t>
            </a:r>
            <a:r>
              <a:rPr lang="en-US" sz="1050" dirty="0"/>
              <a:t> during the times stated above</a:t>
            </a:r>
            <a:r>
              <a:rPr lang="en-US" sz="1050" dirty="0" smtClean="0"/>
              <a:t>.</a:t>
            </a:r>
            <a:endParaRPr lang="en-US" sz="1050" dirty="0"/>
          </a:p>
        </p:txBody>
      </p:sp>
      <p:sp>
        <p:nvSpPr>
          <p:cNvPr id="16" name="Rounded Rectangle 15"/>
          <p:cNvSpPr/>
          <p:nvPr/>
        </p:nvSpPr>
        <p:spPr>
          <a:xfrm>
            <a:off x="3347864" y="3861048"/>
            <a:ext cx="2736304" cy="792088"/>
          </a:xfrm>
          <a:prstGeom prst="roundRect">
            <a:avLst/>
          </a:prstGeom>
        </p:spPr>
        <p:style>
          <a:lnRef idx="3">
            <a:schemeClr val="lt1"/>
          </a:lnRef>
          <a:fillRef idx="1">
            <a:schemeClr val="accent1"/>
          </a:fillRef>
          <a:effectRef idx="1">
            <a:schemeClr val="accent1"/>
          </a:effectRef>
          <a:fontRef idx="minor">
            <a:schemeClr val="lt1"/>
          </a:fontRef>
        </p:style>
        <p:txBody>
          <a:bodyPr rtlCol="0" anchor="ctr"/>
          <a:lstStyle/>
          <a:p>
            <a:pPr lvl="0" algn="ctr"/>
            <a:r>
              <a:rPr lang="en-GB" sz="1200" dirty="0"/>
              <a:t>Buckinghamshire SEND Information, Advice and Support Service (SENDIAS)</a:t>
            </a:r>
            <a:endParaRPr lang="en-GB" sz="1200" dirty="0"/>
          </a:p>
        </p:txBody>
      </p:sp>
    </p:spTree>
    <p:extLst>
      <p:ext uri="{BB962C8B-B14F-4D97-AF65-F5344CB8AC3E}">
        <p14:creationId xmlns:p14="http://schemas.microsoft.com/office/powerpoint/2010/main" val="16681018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a:hlinkClick r:id="rId2" action="ppaction://hlinksldjump"/>
          </p:cNvPr>
          <p:cNvSpPr/>
          <p:nvPr/>
        </p:nvSpPr>
        <p:spPr>
          <a:xfrm>
            <a:off x="1665574" y="116632"/>
            <a:ext cx="1250241" cy="1226662"/>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GB" sz="1600" b="1" dirty="0"/>
              <a:t>1. </a:t>
            </a:r>
          </a:p>
          <a:p>
            <a:pPr algn="ctr"/>
            <a:r>
              <a:rPr lang="en-GB" sz="1600" b="1" dirty="0"/>
              <a:t>Types of SEN  provision</a:t>
            </a:r>
          </a:p>
        </p:txBody>
      </p:sp>
      <p:sp>
        <p:nvSpPr>
          <p:cNvPr id="4" name="Rounded Rectangle 3">
            <a:hlinkClick r:id="rId3" action="ppaction://hlinksldjump"/>
          </p:cNvPr>
          <p:cNvSpPr/>
          <p:nvPr/>
        </p:nvSpPr>
        <p:spPr>
          <a:xfrm>
            <a:off x="7425551" y="116631"/>
            <a:ext cx="1572646" cy="1368153"/>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GB" sz="1600" b="1" dirty="0"/>
              <a:t>5. </a:t>
            </a:r>
          </a:p>
          <a:p>
            <a:pPr algn="ctr"/>
            <a:r>
              <a:rPr lang="en-GB" sz="1600" b="1" dirty="0"/>
              <a:t>Assessing and reviewing progress</a:t>
            </a:r>
          </a:p>
        </p:txBody>
      </p:sp>
      <p:sp>
        <p:nvSpPr>
          <p:cNvPr id="5" name="Rounded Rectangle 4">
            <a:hlinkClick r:id="rId4" action="ppaction://hlinksldjump"/>
          </p:cNvPr>
          <p:cNvSpPr/>
          <p:nvPr/>
        </p:nvSpPr>
        <p:spPr>
          <a:xfrm>
            <a:off x="121663" y="5083874"/>
            <a:ext cx="2169031" cy="721390"/>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sz="1600" b="1" dirty="0"/>
          </a:p>
          <a:p>
            <a:pPr algn="ctr"/>
            <a:r>
              <a:rPr lang="en-GB" sz="1600" b="1" dirty="0"/>
              <a:t>12. </a:t>
            </a:r>
          </a:p>
          <a:p>
            <a:pPr algn="ctr"/>
            <a:r>
              <a:rPr lang="en-GB" sz="1600" b="1" dirty="0"/>
              <a:t>Accessing activities</a:t>
            </a:r>
          </a:p>
          <a:p>
            <a:pPr algn="ctr"/>
            <a:endParaRPr lang="en-GB" sz="1600" b="1" dirty="0"/>
          </a:p>
        </p:txBody>
      </p:sp>
      <p:sp>
        <p:nvSpPr>
          <p:cNvPr id="6" name="Rounded Rectangle 5">
            <a:hlinkClick r:id="rId5" action="ppaction://hlinksldjump"/>
          </p:cNvPr>
          <p:cNvSpPr/>
          <p:nvPr/>
        </p:nvSpPr>
        <p:spPr>
          <a:xfrm>
            <a:off x="5868144" y="5107920"/>
            <a:ext cx="1368152" cy="1273408"/>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GB" sz="1600" b="1" dirty="0"/>
              <a:t>9. </a:t>
            </a:r>
          </a:p>
          <a:p>
            <a:pPr algn="ctr"/>
            <a:r>
              <a:rPr lang="en-GB" sz="1600" b="1" dirty="0"/>
              <a:t>Expertise and training of staff</a:t>
            </a:r>
          </a:p>
        </p:txBody>
      </p:sp>
      <p:sp>
        <p:nvSpPr>
          <p:cNvPr id="7" name="Rounded Rectangle 6">
            <a:hlinkClick r:id="rId6" action="ppaction://hlinksldjump"/>
          </p:cNvPr>
          <p:cNvSpPr/>
          <p:nvPr/>
        </p:nvSpPr>
        <p:spPr>
          <a:xfrm>
            <a:off x="3059833" y="116632"/>
            <a:ext cx="1152128" cy="1226662"/>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en-GB" sz="1600" b="1" dirty="0"/>
          </a:p>
          <a:p>
            <a:pPr algn="ctr"/>
            <a:r>
              <a:rPr lang="en-GB" sz="1600" b="1" dirty="0"/>
              <a:t>2. </a:t>
            </a:r>
          </a:p>
          <a:p>
            <a:pPr algn="ctr"/>
            <a:r>
              <a:rPr lang="en-GB" sz="1600" b="1" dirty="0"/>
              <a:t>School  SEND Policy</a:t>
            </a:r>
          </a:p>
          <a:p>
            <a:pPr algn="ctr"/>
            <a:endParaRPr lang="en-GB" sz="1600" b="1" dirty="0"/>
          </a:p>
        </p:txBody>
      </p:sp>
      <p:sp>
        <p:nvSpPr>
          <p:cNvPr id="8" name="Rounded Rectangle 7">
            <a:hlinkClick r:id="rId7" action="ppaction://hlinksldjump"/>
          </p:cNvPr>
          <p:cNvSpPr/>
          <p:nvPr/>
        </p:nvSpPr>
        <p:spPr>
          <a:xfrm>
            <a:off x="5868144" y="116632"/>
            <a:ext cx="1368152" cy="1226662"/>
          </a:xfrm>
          <a:prstGeom prst="roundRect">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endParaRPr lang="en-GB" sz="1600" b="1" dirty="0"/>
          </a:p>
          <a:p>
            <a:pPr algn="ctr"/>
            <a:endParaRPr lang="en-GB" sz="1600" b="1" dirty="0"/>
          </a:p>
          <a:p>
            <a:pPr algn="ctr"/>
            <a:r>
              <a:rPr lang="en-GB" sz="1600" b="1" dirty="0"/>
              <a:t>4. Identifying and assessing needs</a:t>
            </a:r>
          </a:p>
          <a:p>
            <a:pPr algn="ctr"/>
            <a:endParaRPr lang="en-GB" sz="1600" b="1" dirty="0"/>
          </a:p>
          <a:p>
            <a:pPr algn="ctr"/>
            <a:endParaRPr lang="en-GB" sz="1400" b="1" dirty="0"/>
          </a:p>
        </p:txBody>
      </p:sp>
      <p:sp>
        <p:nvSpPr>
          <p:cNvPr id="9" name="Rounded Rectangle 8">
            <a:hlinkClick r:id="rId8" action="ppaction://hlinksldjump"/>
          </p:cNvPr>
          <p:cNvSpPr/>
          <p:nvPr/>
        </p:nvSpPr>
        <p:spPr>
          <a:xfrm>
            <a:off x="4355976" y="5085184"/>
            <a:ext cx="1370976" cy="938032"/>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en-GB" sz="1600" b="1" dirty="0"/>
              <a:t>10. </a:t>
            </a:r>
          </a:p>
          <a:p>
            <a:pPr algn="ctr"/>
            <a:r>
              <a:rPr lang="en-GB" sz="1600" b="1" dirty="0"/>
              <a:t>Evaluating provision</a:t>
            </a:r>
          </a:p>
        </p:txBody>
      </p:sp>
      <p:sp>
        <p:nvSpPr>
          <p:cNvPr id="10" name="Rounded Rectangle 9">
            <a:hlinkClick r:id="rId9" action="ppaction://hlinksldjump"/>
          </p:cNvPr>
          <p:cNvSpPr/>
          <p:nvPr/>
        </p:nvSpPr>
        <p:spPr>
          <a:xfrm>
            <a:off x="7425551" y="3356992"/>
            <a:ext cx="1610945" cy="1247894"/>
          </a:xfrm>
          <a:prstGeom prst="roundRect">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en-GB" sz="1600" b="1" dirty="0"/>
              <a:t>7.</a:t>
            </a:r>
          </a:p>
          <a:p>
            <a:pPr algn="ctr"/>
            <a:r>
              <a:rPr lang="en-GB" sz="1600" b="1" dirty="0"/>
              <a:t>Teaching children with SEND</a:t>
            </a:r>
          </a:p>
        </p:txBody>
      </p:sp>
      <p:sp>
        <p:nvSpPr>
          <p:cNvPr id="11" name="Rounded Rectangle 10">
            <a:hlinkClick r:id="rId10" action="ppaction://hlinksldjump"/>
          </p:cNvPr>
          <p:cNvSpPr/>
          <p:nvPr/>
        </p:nvSpPr>
        <p:spPr>
          <a:xfrm>
            <a:off x="109547" y="2852936"/>
            <a:ext cx="1654309" cy="1296144"/>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r>
              <a:rPr lang="en-GB" sz="1600" b="1" dirty="0"/>
              <a:t>14. </a:t>
            </a:r>
          </a:p>
          <a:p>
            <a:pPr algn="ctr"/>
            <a:r>
              <a:rPr lang="en-GB" sz="1600" b="1" dirty="0"/>
              <a:t>Partnerships with professional bodies</a:t>
            </a:r>
          </a:p>
        </p:txBody>
      </p:sp>
      <p:sp>
        <p:nvSpPr>
          <p:cNvPr id="12" name="Rounded Rectangle 11">
            <a:hlinkClick r:id="rId11" action="ppaction://hlinksldjump"/>
          </p:cNvPr>
          <p:cNvSpPr/>
          <p:nvPr/>
        </p:nvSpPr>
        <p:spPr>
          <a:xfrm>
            <a:off x="118868" y="4293097"/>
            <a:ext cx="2004860" cy="648071"/>
          </a:xfrm>
          <a:prstGeom prst="roundRect">
            <a:avLst/>
          </a:prstGeom>
          <a:ln/>
        </p:spPr>
        <p:style>
          <a:lnRef idx="0">
            <a:schemeClr val="accent6"/>
          </a:lnRef>
          <a:fillRef idx="3">
            <a:schemeClr val="accent6"/>
          </a:fillRef>
          <a:effectRef idx="3">
            <a:schemeClr val="accent6"/>
          </a:effectRef>
          <a:fontRef idx="minor">
            <a:schemeClr val="lt1"/>
          </a:fontRef>
        </p:style>
        <p:txBody>
          <a:bodyPr rtlCol="0" anchor="ctr"/>
          <a:lstStyle/>
          <a:p>
            <a:pPr lvl="0" algn="ctr"/>
            <a:r>
              <a:rPr lang="en-GB" sz="1600" b="1" dirty="0">
                <a:solidFill>
                  <a:schemeClr val="bg1"/>
                </a:solidFill>
              </a:rPr>
              <a:t>13. </a:t>
            </a:r>
          </a:p>
          <a:p>
            <a:pPr lvl="0" algn="ctr"/>
            <a:r>
              <a:rPr lang="en-GB" sz="1600" b="1" dirty="0">
                <a:solidFill>
                  <a:schemeClr val="bg1"/>
                </a:solidFill>
              </a:rPr>
              <a:t>Pastoral support</a:t>
            </a:r>
          </a:p>
        </p:txBody>
      </p:sp>
      <p:sp>
        <p:nvSpPr>
          <p:cNvPr id="13" name="Rounded Rectangle 12">
            <a:hlinkClick r:id="rId12" action="ppaction://hlinksldjump"/>
          </p:cNvPr>
          <p:cNvSpPr/>
          <p:nvPr/>
        </p:nvSpPr>
        <p:spPr>
          <a:xfrm>
            <a:off x="7344815" y="4809457"/>
            <a:ext cx="1691681" cy="1571871"/>
          </a:xfrm>
          <a:prstGeom prst="roundRect">
            <a:avLst/>
          </a:prstGeom>
          <a:ln/>
        </p:spPr>
        <p:style>
          <a:lnRef idx="0">
            <a:schemeClr val="accent5"/>
          </a:lnRef>
          <a:fillRef idx="3">
            <a:schemeClr val="accent5"/>
          </a:fillRef>
          <a:effectRef idx="3">
            <a:schemeClr val="accent5"/>
          </a:effectRef>
          <a:fontRef idx="minor">
            <a:schemeClr val="lt1"/>
          </a:fontRef>
        </p:style>
        <p:txBody>
          <a:bodyPr rtlCol="0" anchor="ctr"/>
          <a:lstStyle/>
          <a:p>
            <a:pPr algn="ctr"/>
            <a:r>
              <a:rPr lang="en-GB" sz="1600" b="1" dirty="0"/>
              <a:t>8. </a:t>
            </a:r>
          </a:p>
          <a:p>
            <a:pPr algn="ctr"/>
            <a:r>
              <a:rPr lang="en-GB" sz="1600" b="1" dirty="0"/>
              <a:t>Adaptations to the curriculum and learning environment</a:t>
            </a:r>
          </a:p>
        </p:txBody>
      </p:sp>
      <p:sp>
        <p:nvSpPr>
          <p:cNvPr id="14" name="Rounded Rectangle 13">
            <a:hlinkClick r:id="rId13" action="ppaction://hlinksldjump"/>
          </p:cNvPr>
          <p:cNvSpPr/>
          <p:nvPr/>
        </p:nvSpPr>
        <p:spPr>
          <a:xfrm>
            <a:off x="7414589" y="1700808"/>
            <a:ext cx="1617320" cy="1487152"/>
          </a:xfrm>
          <a:prstGeom prst="roundRect">
            <a:avLst/>
          </a:prstGeom>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en-GB" sz="1600" b="1" dirty="0"/>
          </a:p>
          <a:p>
            <a:pPr algn="ctr"/>
            <a:r>
              <a:rPr lang="en-GB" sz="1600" b="1" dirty="0"/>
              <a:t>6. </a:t>
            </a:r>
          </a:p>
          <a:p>
            <a:pPr algn="ctr"/>
            <a:r>
              <a:rPr lang="en-GB" sz="1600" b="1" dirty="0"/>
              <a:t>Consulting  with parents and children with SEND</a:t>
            </a:r>
          </a:p>
          <a:p>
            <a:pPr algn="ctr"/>
            <a:endParaRPr lang="en-GB" sz="1600" b="1" dirty="0"/>
          </a:p>
        </p:txBody>
      </p:sp>
      <p:sp>
        <p:nvSpPr>
          <p:cNvPr id="15" name="Rounded Rectangle 14">
            <a:hlinkClick r:id="rId14" action="ppaction://hlinksldjump"/>
          </p:cNvPr>
          <p:cNvSpPr/>
          <p:nvPr/>
        </p:nvSpPr>
        <p:spPr>
          <a:xfrm>
            <a:off x="4425160" y="116632"/>
            <a:ext cx="1298968" cy="1199797"/>
          </a:xfrm>
          <a:prstGeom prst="roundRect">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en-GB" sz="1600" b="1" dirty="0">
                <a:solidFill>
                  <a:schemeClr val="bg1"/>
                </a:solidFill>
              </a:rPr>
              <a:t>3. </a:t>
            </a:r>
          </a:p>
          <a:p>
            <a:pPr algn="ctr"/>
            <a:r>
              <a:rPr lang="en-GB" sz="1600" b="1" dirty="0">
                <a:solidFill>
                  <a:schemeClr val="bg1"/>
                </a:solidFill>
              </a:rPr>
              <a:t>Contact the SENDCO</a:t>
            </a:r>
            <a:endParaRPr lang="en-GB" sz="1600" b="1" dirty="0"/>
          </a:p>
        </p:txBody>
      </p:sp>
      <p:sp>
        <p:nvSpPr>
          <p:cNvPr id="16" name="Rounded Rectangle 15">
            <a:hlinkClick r:id="rId15" action="ppaction://hlinksldjump"/>
          </p:cNvPr>
          <p:cNvSpPr/>
          <p:nvPr/>
        </p:nvSpPr>
        <p:spPr>
          <a:xfrm>
            <a:off x="2483768" y="5070610"/>
            <a:ext cx="1728193" cy="937823"/>
          </a:xfrm>
          <a:prstGeom prst="roundRect">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en-GB" sz="1600" b="1" dirty="0"/>
              <a:t>11. Arrangements for transitions</a:t>
            </a:r>
          </a:p>
        </p:txBody>
      </p:sp>
      <p:sp>
        <p:nvSpPr>
          <p:cNvPr id="17" name="Quad Arrow 16"/>
          <p:cNvSpPr/>
          <p:nvPr/>
        </p:nvSpPr>
        <p:spPr>
          <a:xfrm>
            <a:off x="2483768" y="1484784"/>
            <a:ext cx="3888432" cy="3240359"/>
          </a:xfrm>
          <a:prstGeom prst="quadArrow">
            <a:avLst>
              <a:gd name="adj1" fmla="val 29230"/>
              <a:gd name="adj2" fmla="val 18648"/>
              <a:gd name="adj3" fmla="val 12774"/>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GB" sz="2400" b="1" dirty="0">
              <a:solidFill>
                <a:schemeClr val="tx1"/>
              </a:solidFill>
            </a:endParaRPr>
          </a:p>
          <a:p>
            <a:pPr algn="ctr"/>
            <a:endParaRPr lang="en-GB" sz="1600" b="1" dirty="0">
              <a:solidFill>
                <a:schemeClr val="tx1"/>
              </a:solidFill>
            </a:endParaRPr>
          </a:p>
          <a:p>
            <a:pPr algn="ctr"/>
            <a:endParaRPr lang="en-GB" sz="2000" b="1" dirty="0">
              <a:solidFill>
                <a:schemeClr val="tx1"/>
              </a:solidFill>
            </a:endParaRPr>
          </a:p>
          <a:p>
            <a:pPr algn="ctr"/>
            <a:r>
              <a:rPr lang="en-GB" sz="2400" b="1" dirty="0">
                <a:solidFill>
                  <a:schemeClr val="tx1"/>
                </a:solidFill>
              </a:rPr>
              <a:t>SEN Information Report </a:t>
            </a:r>
            <a:r>
              <a:rPr lang="en-GB" sz="2400" b="1" dirty="0" smtClean="0">
                <a:solidFill>
                  <a:schemeClr val="tx1"/>
                </a:solidFill>
              </a:rPr>
              <a:t>2026</a:t>
            </a:r>
            <a:endParaRPr lang="en-GB" sz="900" b="1" dirty="0">
              <a:solidFill>
                <a:schemeClr val="tx1"/>
              </a:solidFill>
            </a:endParaRPr>
          </a:p>
          <a:p>
            <a:pPr algn="ctr"/>
            <a:endParaRPr lang="en-GB" sz="1200" b="1" dirty="0">
              <a:solidFill>
                <a:schemeClr val="tx1"/>
              </a:solidFill>
            </a:endParaRPr>
          </a:p>
          <a:p>
            <a:pPr algn="ctr"/>
            <a:r>
              <a:rPr lang="en-GB" sz="1200" b="1" dirty="0">
                <a:solidFill>
                  <a:schemeClr val="tx1"/>
                </a:solidFill>
              </a:rPr>
              <a:t>Reviewed </a:t>
            </a:r>
          </a:p>
          <a:p>
            <a:pPr algn="ctr"/>
            <a:r>
              <a:rPr lang="en-GB" sz="1200" b="1" dirty="0">
                <a:solidFill>
                  <a:schemeClr val="tx1"/>
                </a:solidFill>
              </a:rPr>
              <a:t>January </a:t>
            </a:r>
          </a:p>
          <a:p>
            <a:pPr algn="ctr"/>
            <a:r>
              <a:rPr lang="en-GB" sz="1200" b="1" dirty="0" smtClean="0">
                <a:solidFill>
                  <a:schemeClr val="tx1"/>
                </a:solidFill>
              </a:rPr>
              <a:t>2026</a:t>
            </a:r>
            <a:endParaRPr lang="en-GB" sz="1200" b="1" dirty="0">
              <a:solidFill>
                <a:schemeClr val="tx1"/>
              </a:solidFill>
            </a:endParaRPr>
          </a:p>
        </p:txBody>
      </p:sp>
      <p:pic>
        <p:nvPicPr>
          <p:cNvPr id="1026" name="Picture 1"/>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053400" y="1772816"/>
            <a:ext cx="749167" cy="741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
            <a:hlinkClick r:id="rId17" action="ppaction://hlinksldjump"/>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64968" y="6000065"/>
            <a:ext cx="749167" cy="741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Rounded Rectangle 21">
            <a:hlinkClick r:id="rId18" action="ppaction://hlinksldjump"/>
          </p:cNvPr>
          <p:cNvSpPr/>
          <p:nvPr/>
        </p:nvSpPr>
        <p:spPr>
          <a:xfrm>
            <a:off x="109547" y="1772816"/>
            <a:ext cx="1524156" cy="893656"/>
          </a:xfrm>
          <a:prstGeom prst="roundRect">
            <a:avLst/>
          </a:prstGeom>
          <a:ln/>
        </p:spPr>
        <p:style>
          <a:lnRef idx="0">
            <a:schemeClr val="accent4"/>
          </a:lnRef>
          <a:fillRef idx="3">
            <a:schemeClr val="accent4"/>
          </a:fillRef>
          <a:effectRef idx="3">
            <a:schemeClr val="accent4"/>
          </a:effectRef>
          <a:fontRef idx="minor">
            <a:schemeClr val="lt1"/>
          </a:fontRef>
        </p:style>
        <p:txBody>
          <a:bodyPr rtlCol="0" anchor="ctr"/>
          <a:lstStyle/>
          <a:p>
            <a:pPr algn="ctr"/>
            <a:r>
              <a:rPr lang="en-GB" sz="1600" b="1" dirty="0">
                <a:solidFill>
                  <a:schemeClr val="bg1"/>
                </a:solidFill>
              </a:rPr>
              <a:t>15. </a:t>
            </a:r>
          </a:p>
          <a:p>
            <a:pPr algn="ctr"/>
            <a:r>
              <a:rPr lang="en-GB" sz="1600" b="1" dirty="0">
                <a:solidFill>
                  <a:schemeClr val="bg1"/>
                </a:solidFill>
              </a:rPr>
              <a:t>Bucks Local Offer</a:t>
            </a:r>
            <a:endParaRPr lang="en-GB" sz="1600" b="1" dirty="0"/>
          </a:p>
        </p:txBody>
      </p:sp>
      <p:sp>
        <p:nvSpPr>
          <p:cNvPr id="19" name="6-Point Star 18">
            <a:hlinkClick r:id="rId19" invalidUrl="https://www.factbucks.org.uk/information/jargon-buster/"/>
          </p:cNvPr>
          <p:cNvSpPr/>
          <p:nvPr/>
        </p:nvSpPr>
        <p:spPr>
          <a:xfrm>
            <a:off x="35496" y="48518"/>
            <a:ext cx="1498197" cy="1580282"/>
          </a:xfrm>
          <a:prstGeom prst="star6">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GB" sz="1600" b="1" dirty="0"/>
              <a:t>SEND Jargon Buster</a:t>
            </a:r>
          </a:p>
        </p:txBody>
      </p:sp>
    </p:spTree>
    <p:extLst>
      <p:ext uri="{BB962C8B-B14F-4D97-AF65-F5344CB8AC3E}">
        <p14:creationId xmlns:p14="http://schemas.microsoft.com/office/powerpoint/2010/main" val="34291209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7504" y="71248"/>
            <a:ext cx="8928992" cy="6186309"/>
          </a:xfrm>
          <a:prstGeom prst="rect">
            <a:avLst/>
          </a:prstGeom>
        </p:spPr>
        <p:txBody>
          <a:bodyPr wrap="square">
            <a:spAutoFit/>
          </a:bodyPr>
          <a:lstStyle/>
          <a:p>
            <a:r>
              <a:rPr lang="en-GB" b="1" u="sng" dirty="0"/>
              <a:t>1.Types of SEN :</a:t>
            </a:r>
          </a:p>
          <a:p>
            <a:r>
              <a:rPr lang="en-GB" b="1" dirty="0"/>
              <a:t>There are 4 broad areas of need catered for:</a:t>
            </a:r>
          </a:p>
          <a:p>
            <a:endParaRPr lang="en-GB" sz="700" b="1" dirty="0"/>
          </a:p>
          <a:p>
            <a:r>
              <a:rPr lang="en-GB" b="1" dirty="0"/>
              <a:t>Communication and interaction</a:t>
            </a:r>
            <a:r>
              <a:rPr lang="en-GB" sz="2000" dirty="0"/>
              <a:t>	</a:t>
            </a:r>
          </a:p>
          <a:p>
            <a:pPr marL="342900" indent="-342900">
              <a:buFont typeface="Arial" pitchFamily="34" charset="0"/>
              <a:buChar char="•"/>
            </a:pPr>
            <a:r>
              <a:rPr lang="en-GB" sz="1600" dirty="0"/>
              <a:t>Autism Spectrum Disorder including Asperger’s </a:t>
            </a:r>
          </a:p>
          <a:p>
            <a:r>
              <a:rPr lang="en-GB" sz="1600" dirty="0"/>
              <a:t>Syndrome and Autism.</a:t>
            </a:r>
          </a:p>
          <a:p>
            <a:pPr marL="342900" indent="-342900">
              <a:buFont typeface="Arial" pitchFamily="34" charset="0"/>
              <a:buChar char="•"/>
            </a:pPr>
            <a:r>
              <a:rPr lang="en-GB" sz="1600" dirty="0"/>
              <a:t>Speech, language and communication needs</a:t>
            </a:r>
          </a:p>
          <a:p>
            <a:pPr algn="r"/>
            <a:endParaRPr lang="en-GB" sz="700" dirty="0"/>
          </a:p>
          <a:p>
            <a:pPr algn="r"/>
            <a:r>
              <a:rPr lang="en-GB" b="1" dirty="0"/>
              <a:t>Cognition and learning</a:t>
            </a:r>
          </a:p>
          <a:p>
            <a:pPr marL="342900" indent="-342900" algn="r">
              <a:buFont typeface="Arial" pitchFamily="34" charset="0"/>
              <a:buChar char="•"/>
            </a:pPr>
            <a:r>
              <a:rPr lang="en-GB" sz="1600" dirty="0"/>
              <a:t>Moderate Learning Difficulties</a:t>
            </a:r>
          </a:p>
          <a:p>
            <a:pPr marL="342900" indent="-342900" algn="r">
              <a:buFont typeface="Arial" pitchFamily="34" charset="0"/>
              <a:buChar char="•"/>
            </a:pPr>
            <a:r>
              <a:rPr lang="en-GB" sz="1600" dirty="0"/>
              <a:t>Severe learning difficulties</a:t>
            </a:r>
          </a:p>
          <a:p>
            <a:pPr marL="342900" indent="-342900" algn="r">
              <a:buFont typeface="Arial" pitchFamily="34" charset="0"/>
              <a:buChar char="•"/>
            </a:pPr>
            <a:r>
              <a:rPr lang="en-GB" sz="1600" dirty="0"/>
              <a:t>Profound and multiple learning difficulties</a:t>
            </a:r>
          </a:p>
          <a:p>
            <a:pPr marL="342900" indent="-342900" algn="r">
              <a:buFont typeface="Arial" pitchFamily="34" charset="0"/>
              <a:buChar char="•"/>
            </a:pPr>
            <a:r>
              <a:rPr lang="en-GB" sz="1600" dirty="0"/>
              <a:t>Specific learning difficulties such as dyslexia, dyscalculia and dyspraxia</a:t>
            </a:r>
          </a:p>
          <a:p>
            <a:pPr marL="342900" indent="-342900" algn="r">
              <a:buFont typeface="Arial" pitchFamily="34" charset="0"/>
              <a:buChar char="•"/>
            </a:pPr>
            <a:endParaRPr lang="en-GB" sz="1600" i="1" dirty="0"/>
          </a:p>
          <a:p>
            <a:r>
              <a:rPr lang="en-GB" b="1" dirty="0"/>
              <a:t>Social, emotional and mental health difficulties</a:t>
            </a:r>
          </a:p>
          <a:p>
            <a:pPr marL="342900" indent="-342900">
              <a:buFont typeface="Arial" pitchFamily="34" charset="0"/>
              <a:buChar char="•"/>
            </a:pPr>
            <a:r>
              <a:rPr lang="en-GB" sz="1600" dirty="0"/>
              <a:t>Social and emotional difficulties which may lead to becoming withdrawn or isolated, displaying challenging, disruptive or disturbing behaviour.</a:t>
            </a:r>
          </a:p>
          <a:p>
            <a:pPr marL="342900" indent="-342900">
              <a:buFont typeface="Arial" pitchFamily="34" charset="0"/>
              <a:buChar char="•"/>
            </a:pPr>
            <a:r>
              <a:rPr lang="en-GB" sz="1600" dirty="0"/>
              <a:t>Mental health difficulties such as anxiety, depression, self-harming, substance misuse, eating disorders.</a:t>
            </a:r>
          </a:p>
          <a:p>
            <a:pPr marL="342900" indent="-342900">
              <a:buFont typeface="Arial" pitchFamily="34" charset="0"/>
              <a:buChar char="•"/>
            </a:pPr>
            <a:r>
              <a:rPr lang="en-GB" sz="1600" dirty="0"/>
              <a:t>Disorders such as ADD, ADHD or attachment disorder</a:t>
            </a:r>
          </a:p>
          <a:p>
            <a:pPr algn="r"/>
            <a:endParaRPr lang="en-GB" b="1" dirty="0"/>
          </a:p>
          <a:p>
            <a:pPr algn="r"/>
            <a:r>
              <a:rPr lang="en-GB" b="1" dirty="0"/>
              <a:t>Sensory and/or physical needs</a:t>
            </a:r>
          </a:p>
          <a:p>
            <a:pPr marL="342900" indent="-342900" algn="r">
              <a:buFont typeface="Arial" pitchFamily="34" charset="0"/>
              <a:buChar char="•"/>
            </a:pPr>
            <a:r>
              <a:rPr lang="en-GB" sz="1600" dirty="0"/>
              <a:t>Vision/ hearing or multi-sensory impairment</a:t>
            </a:r>
          </a:p>
          <a:p>
            <a:pPr marL="342900" indent="-342900" algn="r">
              <a:buFont typeface="Arial" pitchFamily="34" charset="0"/>
              <a:buChar char="•"/>
            </a:pPr>
            <a:r>
              <a:rPr lang="en-GB" sz="1600" dirty="0"/>
              <a:t>Physical disability</a:t>
            </a:r>
          </a:p>
        </p:txBody>
      </p:sp>
      <p:pic>
        <p:nvPicPr>
          <p:cNvPr id="8" name="Picture 1">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001" y="6000065"/>
            <a:ext cx="749167" cy="741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4" descr="Image result for speech language and communication need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0192" y="90753"/>
            <a:ext cx="2571750" cy="1524001"/>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Related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7237" y="1962492"/>
            <a:ext cx="998307" cy="120191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primary-behaviour"/>
          <p:cNvPicPr>
            <a:picLocks noChangeAspect="1" noChangeArrowheads="1"/>
          </p:cNvPicPr>
          <p:nvPr/>
        </p:nvPicPr>
        <p:blipFill rotWithShape="1">
          <a:blip r:embed="rId6">
            <a:extLst>
              <a:ext uri="{28A0092B-C50C-407E-A947-70E740481C1C}">
                <a14:useLocalDpi xmlns:a14="http://schemas.microsoft.com/office/drawing/2010/main" val="0"/>
              </a:ext>
            </a:extLst>
          </a:blip>
          <a:srcRect l="22570" t="6733" r="28276" b="34249"/>
          <a:stretch/>
        </p:blipFill>
        <p:spPr bwMode="auto">
          <a:xfrm>
            <a:off x="1317908" y="4941168"/>
            <a:ext cx="1427968" cy="1152395"/>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Image result for sensory needs"/>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076056" y="5691553"/>
            <a:ext cx="1511565" cy="108053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804248" y="6021288"/>
            <a:ext cx="2267744" cy="73866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050" dirty="0"/>
              <a:t>For more information, see the SEND Code of Practice Section 6 on the SEND section of the school website.</a:t>
            </a:r>
          </a:p>
        </p:txBody>
      </p:sp>
      <p:cxnSp>
        <p:nvCxnSpPr>
          <p:cNvPr id="5" name="Straight Connector 4"/>
          <p:cNvCxnSpPr/>
          <p:nvPr/>
        </p:nvCxnSpPr>
        <p:spPr>
          <a:xfrm>
            <a:off x="-180528" y="1844824"/>
            <a:ext cx="9324528"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1" name="Straight Connector 10"/>
          <p:cNvCxnSpPr/>
          <p:nvPr/>
        </p:nvCxnSpPr>
        <p:spPr>
          <a:xfrm>
            <a:off x="-36512" y="3284984"/>
            <a:ext cx="9296400" cy="0"/>
          </a:xfrm>
          <a:prstGeom prst="line">
            <a:avLst/>
          </a:prstGeom>
          <a:ln w="38100"/>
        </p:spPr>
        <p:style>
          <a:lnRef idx="1">
            <a:schemeClr val="accent2"/>
          </a:lnRef>
          <a:fillRef idx="0">
            <a:schemeClr val="accent2"/>
          </a:fillRef>
          <a:effectRef idx="0">
            <a:schemeClr val="accent2"/>
          </a:effectRef>
          <a:fontRef idx="minor">
            <a:schemeClr val="tx1"/>
          </a:fontRef>
        </p:style>
      </p:cxnSp>
      <p:cxnSp>
        <p:nvCxnSpPr>
          <p:cNvPr id="12" name="Straight Connector 11"/>
          <p:cNvCxnSpPr/>
          <p:nvPr/>
        </p:nvCxnSpPr>
        <p:spPr>
          <a:xfrm>
            <a:off x="-36512" y="4941168"/>
            <a:ext cx="9296400" cy="0"/>
          </a:xfrm>
          <a:prstGeom prst="line">
            <a:avLst/>
          </a:prstGeom>
          <a:ln w="381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5823956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5536" y="476672"/>
            <a:ext cx="8640960" cy="5078313"/>
          </a:xfrm>
          <a:prstGeom prst="rect">
            <a:avLst/>
          </a:prstGeom>
        </p:spPr>
        <p:txBody>
          <a:bodyPr wrap="square">
            <a:spAutoFit/>
          </a:bodyPr>
          <a:lstStyle/>
          <a:p>
            <a:pPr algn="ctr"/>
            <a:r>
              <a:rPr lang="en-GB" sz="2000" b="1" u="sng" dirty="0"/>
              <a:t>2. Our school SEND policy </a:t>
            </a:r>
            <a:r>
              <a:rPr lang="en-GB" sz="2000" b="1" u="sng" dirty="0" smtClean="0"/>
              <a:t>and accessibility plan can </a:t>
            </a:r>
            <a:r>
              <a:rPr lang="en-GB" sz="2000" b="1" u="sng" dirty="0"/>
              <a:t>be found on our website or by clicking on the link below:</a:t>
            </a:r>
          </a:p>
          <a:p>
            <a:pPr algn="ctr"/>
            <a:r>
              <a:rPr lang="en-GB" sz="2400" i="1" dirty="0" smtClean="0"/>
              <a:t>              </a:t>
            </a:r>
            <a:r>
              <a:rPr lang="en-GB" sz="2400" dirty="0" smtClean="0"/>
              <a:t> </a:t>
            </a:r>
            <a:endParaRPr lang="en-GB" sz="2400" dirty="0"/>
          </a:p>
          <a:p>
            <a:pPr algn="ctr"/>
            <a:r>
              <a:rPr lang="en-GB" sz="2400" dirty="0">
                <a:hlinkClick r:id="rId2"/>
              </a:rPr>
              <a:t>http://www.hawridge-cholesbury.bucks.sch.uk/website/send_1/578661</a:t>
            </a:r>
            <a:r>
              <a:rPr lang="en-GB" sz="2400" dirty="0"/>
              <a:t>    </a:t>
            </a:r>
          </a:p>
          <a:p>
            <a:endParaRPr lang="en-GB" sz="2400" dirty="0"/>
          </a:p>
          <a:p>
            <a:endParaRPr lang="en-GB" sz="2400" dirty="0"/>
          </a:p>
          <a:p>
            <a:r>
              <a:rPr lang="en-GB" sz="2400" dirty="0"/>
              <a:t>	</a:t>
            </a:r>
          </a:p>
          <a:p>
            <a:endParaRPr lang="en-GB" sz="2400" dirty="0"/>
          </a:p>
          <a:p>
            <a:r>
              <a:rPr lang="en-GB" sz="2400" dirty="0"/>
              <a:t> </a:t>
            </a:r>
          </a:p>
          <a:p>
            <a:endParaRPr lang="en-GB" sz="2400" dirty="0"/>
          </a:p>
          <a:p>
            <a:r>
              <a:rPr lang="en-GB" sz="2400" dirty="0"/>
              <a:t>	</a:t>
            </a:r>
          </a:p>
          <a:p>
            <a:endParaRPr lang="en-GB" sz="2400" dirty="0"/>
          </a:p>
          <a:p>
            <a:pPr algn="ctr"/>
            <a:r>
              <a:rPr lang="en-US" sz="2000" dirty="0" smtClean="0"/>
              <a:t>Our admission arrangements can be found </a:t>
            </a:r>
            <a:r>
              <a:rPr lang="en-US" sz="2000" dirty="0" smtClean="0">
                <a:hlinkClick r:id="rId3"/>
              </a:rPr>
              <a:t>here</a:t>
            </a:r>
            <a:r>
              <a:rPr lang="en-US" sz="2000" dirty="0" smtClean="0"/>
              <a:t>.</a:t>
            </a:r>
            <a:endParaRPr lang="en-GB" sz="2000" dirty="0"/>
          </a:p>
        </p:txBody>
      </p:sp>
      <p:pic>
        <p:nvPicPr>
          <p:cNvPr id="2052" name="Picture 4" descr="Image result for special education needs and disabiliti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3768" y="2636912"/>
            <a:ext cx="4464496" cy="202987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
            <a:hlinkClick r:id="rId5" action="ppaction://hlinksldjump"/>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512" y="6000065"/>
            <a:ext cx="749167" cy="741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2631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5218" y="188640"/>
            <a:ext cx="8365254" cy="1585049"/>
          </a:xfrm>
          <a:prstGeom prst="rect">
            <a:avLst/>
          </a:prstGeom>
        </p:spPr>
        <p:txBody>
          <a:bodyPr wrap="square">
            <a:spAutoFit/>
          </a:bodyPr>
          <a:lstStyle/>
          <a:p>
            <a:pPr algn="ctr"/>
            <a:r>
              <a:rPr lang="en-GB" sz="2400" b="1" u="sng" dirty="0"/>
              <a:t>3. Contacting the SENDCOs</a:t>
            </a:r>
          </a:p>
          <a:p>
            <a:pPr algn="ctr"/>
            <a:endParaRPr lang="en-GB" sz="1050" b="1" i="1" dirty="0"/>
          </a:p>
          <a:p>
            <a:pPr algn="ctr"/>
            <a:endParaRPr lang="en-GB" sz="1050" b="1" i="1" dirty="0"/>
          </a:p>
          <a:p>
            <a:r>
              <a:rPr lang="en-GB" sz="2000" dirty="0"/>
              <a:t> </a:t>
            </a:r>
          </a:p>
          <a:p>
            <a:pPr lvl="0"/>
            <a:r>
              <a:rPr lang="en-GB" sz="1600" dirty="0"/>
              <a:t>		</a:t>
            </a:r>
          </a:p>
          <a:p>
            <a:endParaRPr lang="en-GB" sz="1600" i="1" dirty="0"/>
          </a:p>
        </p:txBody>
      </p:sp>
      <p:pic>
        <p:nvPicPr>
          <p:cNvPr id="6" name="Picture 2" descr="C:\Users\Caroline\AppData\Local\Microsoft\Windows\INetCache\IE\7Y6YJRIC\telephone1[1].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2845" y="158583"/>
            <a:ext cx="986257" cy="82258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0592" y="6021288"/>
            <a:ext cx="749167" cy="741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Diagram 2"/>
          <p:cNvGraphicFramePr/>
          <p:nvPr>
            <p:extLst>
              <p:ext uri="{D42A27DB-BD31-4B8C-83A1-F6EECF244321}">
                <p14:modId xmlns:p14="http://schemas.microsoft.com/office/powerpoint/2010/main" val="3680185724"/>
              </p:ext>
            </p:extLst>
          </p:nvPr>
        </p:nvGraphicFramePr>
        <p:xfrm>
          <a:off x="2915816" y="3861048"/>
          <a:ext cx="6096000" cy="296810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7" name="Rounded Rectangle 6"/>
          <p:cNvSpPr/>
          <p:nvPr/>
        </p:nvSpPr>
        <p:spPr>
          <a:xfrm>
            <a:off x="92402" y="1133034"/>
            <a:ext cx="8959196" cy="2439982"/>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GB" sz="1600" b="1" dirty="0">
                <a:solidFill>
                  <a:schemeClr val="bg1"/>
                </a:solidFill>
              </a:rPr>
              <a:t>School SENDCOs:</a:t>
            </a:r>
          </a:p>
          <a:p>
            <a:pPr algn="ctr"/>
            <a:r>
              <a:rPr lang="en-GB" sz="1600" dirty="0">
                <a:solidFill>
                  <a:schemeClr val="bg1"/>
                </a:solidFill>
              </a:rPr>
              <a:t>Mrs Heather Woodward and Mrs Caroline Davey</a:t>
            </a:r>
            <a:endParaRPr lang="en-GB" sz="1600" b="1" dirty="0">
              <a:solidFill>
                <a:schemeClr val="bg1"/>
              </a:solidFill>
            </a:endParaRPr>
          </a:p>
          <a:p>
            <a:pPr algn="ctr"/>
            <a:r>
              <a:rPr lang="en-GB" sz="1600" dirty="0">
                <a:solidFill>
                  <a:schemeClr val="bg1"/>
                </a:solidFill>
              </a:rPr>
              <a:t>Should you wish to get in touch with us then please speak with the class teacher or speak with our office staff to make an appointment.</a:t>
            </a:r>
          </a:p>
          <a:p>
            <a:endParaRPr lang="en-GB" sz="1600" dirty="0">
              <a:solidFill>
                <a:schemeClr val="bg1"/>
              </a:solidFill>
            </a:endParaRPr>
          </a:p>
          <a:p>
            <a:pPr lvl="0" algn="ctr"/>
            <a:r>
              <a:rPr lang="en-GB" sz="1600" b="1" dirty="0">
                <a:solidFill>
                  <a:schemeClr val="bg1"/>
                </a:solidFill>
              </a:rPr>
              <a:t>Contact:</a:t>
            </a:r>
            <a:r>
              <a:rPr lang="en-GB" sz="1600" dirty="0">
                <a:solidFill>
                  <a:schemeClr val="bg1"/>
                </a:solidFill>
              </a:rPr>
              <a:t> Tel: 01494 758368     Email: </a:t>
            </a:r>
            <a:r>
              <a:rPr lang="en-GB" sz="1600" dirty="0"/>
              <a:t>office@hcschool.uk</a:t>
            </a:r>
          </a:p>
        </p:txBody>
      </p:sp>
      <p:sp>
        <p:nvSpPr>
          <p:cNvPr id="5" name="Rectangle 4"/>
          <p:cNvSpPr/>
          <p:nvPr/>
        </p:nvSpPr>
        <p:spPr>
          <a:xfrm>
            <a:off x="92402" y="3646765"/>
            <a:ext cx="8959196" cy="646331"/>
          </a:xfrm>
          <a:prstGeom prst="rect">
            <a:avLst/>
          </a:prstGeom>
        </p:spPr>
        <p:txBody>
          <a:bodyPr wrap="square">
            <a:spAutoFit/>
          </a:bodyPr>
          <a:lstStyle/>
          <a:p>
            <a:pPr lvl="0"/>
            <a:r>
              <a:rPr lang="en-GB" dirty="0"/>
              <a:t>The contact for compliments, concerns or complaints from parents of pupils with SEND:</a:t>
            </a:r>
          </a:p>
        </p:txBody>
      </p:sp>
      <p:sp>
        <p:nvSpPr>
          <p:cNvPr id="10" name="7-Point Star 9">
            <a:hlinkClick r:id="rId10"/>
          </p:cNvPr>
          <p:cNvSpPr/>
          <p:nvPr/>
        </p:nvSpPr>
        <p:spPr>
          <a:xfrm>
            <a:off x="716813" y="4581694"/>
            <a:ext cx="1704577" cy="1440160"/>
          </a:xfrm>
          <a:prstGeom prst="star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50" dirty="0"/>
              <a:t>The school’s complaints policy can be found here</a:t>
            </a:r>
          </a:p>
        </p:txBody>
      </p:sp>
    </p:spTree>
    <p:extLst>
      <p:ext uri="{BB962C8B-B14F-4D97-AF65-F5344CB8AC3E}">
        <p14:creationId xmlns:p14="http://schemas.microsoft.com/office/powerpoint/2010/main" val="34935008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11560" y="332656"/>
            <a:ext cx="7992888" cy="1508105"/>
          </a:xfrm>
          <a:prstGeom prst="rect">
            <a:avLst/>
          </a:prstGeom>
        </p:spPr>
        <p:txBody>
          <a:bodyPr wrap="square">
            <a:spAutoFit/>
          </a:bodyPr>
          <a:lstStyle/>
          <a:p>
            <a:pPr algn="ctr"/>
            <a:r>
              <a:rPr lang="en-GB" sz="2400" b="1" u="sng" dirty="0"/>
              <a:t>4. Identifying children with SEND and assessing their needs </a:t>
            </a:r>
            <a:endParaRPr lang="en-GB" sz="1000" b="1" dirty="0"/>
          </a:p>
          <a:p>
            <a:pPr algn="just"/>
            <a:endParaRPr lang="en-GB" sz="1000" dirty="0"/>
          </a:p>
          <a:p>
            <a:pPr algn="just"/>
            <a:endParaRPr lang="en-GB" sz="1000" dirty="0"/>
          </a:p>
          <a:p>
            <a:pPr algn="just"/>
            <a:r>
              <a:rPr lang="en-GB" sz="2400" dirty="0"/>
              <a:t> </a:t>
            </a:r>
          </a:p>
        </p:txBody>
      </p:sp>
      <p:sp>
        <p:nvSpPr>
          <p:cNvPr id="3" name="Rectangle 2"/>
          <p:cNvSpPr/>
          <p:nvPr/>
        </p:nvSpPr>
        <p:spPr>
          <a:xfrm>
            <a:off x="179512" y="1124744"/>
            <a:ext cx="8784976" cy="6124754"/>
          </a:xfrm>
          <a:prstGeom prst="rect">
            <a:avLst/>
          </a:prstGeom>
        </p:spPr>
        <p:txBody>
          <a:bodyPr wrap="square">
            <a:spAutoFit/>
          </a:bodyPr>
          <a:lstStyle/>
          <a:p>
            <a:r>
              <a:rPr lang="en-GB" sz="1600" dirty="0"/>
              <a:t>Children may be identified as having SEND through a variety of ways:</a:t>
            </a:r>
          </a:p>
          <a:p>
            <a:r>
              <a:rPr lang="en-GB" sz="1600" dirty="0"/>
              <a:t> </a:t>
            </a:r>
          </a:p>
          <a:p>
            <a:pPr marL="171450" lvl="0" indent="-171450" fontAlgn="base">
              <a:lnSpc>
                <a:spcPct val="150000"/>
              </a:lnSpc>
              <a:buFont typeface="Arial" pitchFamily="34" charset="0"/>
              <a:buChar char="•"/>
            </a:pPr>
            <a:r>
              <a:rPr lang="en-GB" sz="1600" dirty="0"/>
              <a:t>Some children start school with a diagnosis or with some specialist support. </a:t>
            </a:r>
          </a:p>
          <a:p>
            <a:pPr marL="171450" lvl="0" indent="-171450" fontAlgn="base">
              <a:lnSpc>
                <a:spcPct val="150000"/>
              </a:lnSpc>
              <a:buFont typeface="Arial" pitchFamily="34" charset="0"/>
              <a:buChar char="•"/>
            </a:pPr>
            <a:r>
              <a:rPr lang="en-GB" sz="1600" dirty="0"/>
              <a:t>Concerns are raised by parents or carers/ the child/ school staff.</a:t>
            </a:r>
          </a:p>
          <a:p>
            <a:pPr marL="171450" indent="-171450" fontAlgn="base">
              <a:lnSpc>
                <a:spcPct val="150000"/>
              </a:lnSpc>
              <a:buFont typeface="Arial" pitchFamily="34" charset="0"/>
              <a:buChar char="•"/>
            </a:pPr>
            <a:r>
              <a:rPr lang="en-US" sz="1600" dirty="0"/>
              <a:t>Testing and assessment tracking systems - </a:t>
            </a:r>
            <a:r>
              <a:rPr lang="en-GB" sz="1600" dirty="0"/>
              <a:t>children performing significantly below age expected levels or where progress is significantly slower than expected may be an indicator of a range of learning difficulties or disabilities. However, this does not necessarily mean a child has SEND.</a:t>
            </a:r>
          </a:p>
          <a:p>
            <a:pPr marL="171450" lvl="0" indent="-171450" fontAlgn="base">
              <a:lnSpc>
                <a:spcPct val="150000"/>
              </a:lnSpc>
              <a:buFont typeface="Arial" pitchFamily="34" charset="0"/>
              <a:buChar char="•"/>
            </a:pPr>
            <a:r>
              <a:rPr lang="en-US" sz="1600" dirty="0"/>
              <a:t>Day to day observations by school staff.  </a:t>
            </a:r>
            <a:r>
              <a:rPr lang="en-GB" sz="1600" dirty="0"/>
              <a:t>  </a:t>
            </a:r>
          </a:p>
          <a:p>
            <a:pPr marL="171450" lvl="0" indent="-171450" fontAlgn="base">
              <a:lnSpc>
                <a:spcPct val="150000"/>
              </a:lnSpc>
              <a:buFont typeface="Arial" pitchFamily="34" charset="0"/>
              <a:buChar char="•"/>
            </a:pPr>
            <a:r>
              <a:rPr lang="en-GB" sz="1600" dirty="0"/>
              <a:t>Liaison with other nursery/school settings .</a:t>
            </a:r>
          </a:p>
          <a:p>
            <a:pPr marL="171450" lvl="0" indent="-171450" fontAlgn="base">
              <a:lnSpc>
                <a:spcPct val="150000"/>
              </a:lnSpc>
              <a:buFont typeface="Arial" pitchFamily="34" charset="0"/>
              <a:buChar char="•"/>
            </a:pPr>
            <a:r>
              <a:rPr lang="en-GB" sz="1600" dirty="0"/>
              <a:t>Liaison with external agencies (i.e. Speech and Language Therapists, Occupational Therapists, Educational Psychologists, Specialist Teachers) .</a:t>
            </a:r>
          </a:p>
          <a:p>
            <a:r>
              <a:rPr lang="en-GB" sz="1600" dirty="0"/>
              <a:t> </a:t>
            </a:r>
            <a:endParaRPr lang="en-GB" sz="1200" dirty="0"/>
          </a:p>
          <a:p>
            <a:r>
              <a:rPr lang="en-GB" sz="1200" dirty="0"/>
              <a:t>	</a:t>
            </a:r>
            <a:r>
              <a:rPr lang="en-GB" sz="1600" dirty="0"/>
              <a:t>We aim to make identifications as early as possible so we can provide </a:t>
            </a:r>
          </a:p>
          <a:p>
            <a:r>
              <a:rPr lang="en-GB" sz="1600" dirty="0"/>
              <a:t>	effective provision to improve the learning outcomes for the child.</a:t>
            </a:r>
          </a:p>
          <a:p>
            <a:endParaRPr lang="en-GB" sz="1600" dirty="0"/>
          </a:p>
          <a:p>
            <a:r>
              <a:rPr lang="en-GB" sz="1600" dirty="0"/>
              <a:t>			                     What happens next?    </a:t>
            </a:r>
            <a:r>
              <a:rPr lang="en-GB" sz="1600" dirty="0">
                <a:hlinkClick r:id="rId2" action="ppaction://hlinksldjump"/>
              </a:rPr>
              <a:t>Click here</a:t>
            </a:r>
            <a:r>
              <a:rPr lang="en-GB" sz="1600" dirty="0"/>
              <a:t>.</a:t>
            </a:r>
          </a:p>
          <a:p>
            <a:endParaRPr lang="en-GB" sz="1600" dirty="0"/>
          </a:p>
          <a:p>
            <a:pPr>
              <a:lnSpc>
                <a:spcPct val="150000"/>
              </a:lnSpc>
            </a:pPr>
            <a:endParaRPr lang="en-GB" sz="1600" dirty="0"/>
          </a:p>
        </p:txBody>
      </p:sp>
      <p:pic>
        <p:nvPicPr>
          <p:cNvPr id="5" name="Picture 1">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0592" y="6021288"/>
            <a:ext cx="749167" cy="741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363897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4" descr="Image result for assess plan do review"/>
          <p:cNvPicPr>
            <a:picLocks noChangeAspect="1" noChangeArrowheads="1"/>
          </p:cNvPicPr>
          <p:nvPr/>
        </p:nvPicPr>
        <p:blipFill rotWithShape="1">
          <a:blip r:embed="rId2">
            <a:extLst>
              <a:ext uri="{28A0092B-C50C-407E-A947-70E740481C1C}">
                <a14:useLocalDpi xmlns:a14="http://schemas.microsoft.com/office/drawing/2010/main" val="0"/>
              </a:ext>
            </a:extLst>
          </a:blip>
          <a:srcRect b="6192"/>
          <a:stretch/>
        </p:blipFill>
        <p:spPr bwMode="auto">
          <a:xfrm>
            <a:off x="2073141" y="4682042"/>
            <a:ext cx="1741071" cy="159406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07504" y="2840507"/>
            <a:ext cx="1584176" cy="160043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400" dirty="0"/>
              <a:t>A potential SEND need is identified by parent/carer, school staff or external agency.</a:t>
            </a:r>
          </a:p>
        </p:txBody>
      </p:sp>
      <p:sp>
        <p:nvSpPr>
          <p:cNvPr id="5" name="TextBox 4"/>
          <p:cNvSpPr txBox="1"/>
          <p:nvPr/>
        </p:nvSpPr>
        <p:spPr>
          <a:xfrm>
            <a:off x="1998226" y="2224896"/>
            <a:ext cx="1377666" cy="203132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400" dirty="0"/>
              <a:t>The teacher gives a clear picture of how the child presents in school and discusses</a:t>
            </a:r>
          </a:p>
          <a:p>
            <a:pPr algn="ctr"/>
            <a:r>
              <a:rPr lang="en-GB" sz="1400" dirty="0"/>
              <a:t> possible next steps.</a:t>
            </a:r>
          </a:p>
        </p:txBody>
      </p:sp>
      <p:sp>
        <p:nvSpPr>
          <p:cNvPr id="6" name="TextBox 5"/>
          <p:cNvSpPr txBox="1"/>
          <p:nvPr/>
        </p:nvSpPr>
        <p:spPr>
          <a:xfrm>
            <a:off x="3688007" y="716791"/>
            <a:ext cx="1748089" cy="375487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400" dirty="0"/>
              <a:t>The child may be added to the ‘class action’ list for closer monitoring. </a:t>
            </a:r>
            <a:r>
              <a:rPr lang="en-GB" sz="1400" dirty="0" smtClean="0"/>
              <a:t>Suitable adaptations are made to </a:t>
            </a:r>
            <a:r>
              <a:rPr lang="en-GB" sz="1400" dirty="0"/>
              <a:t>cater for the child’s needs that are additional to or different from that</a:t>
            </a:r>
          </a:p>
          <a:p>
            <a:pPr algn="ctr"/>
            <a:r>
              <a:rPr lang="en-GB" sz="1400" dirty="0"/>
              <a:t> of others in the class</a:t>
            </a:r>
            <a:r>
              <a:rPr lang="en-GB" sz="1400" dirty="0" smtClean="0"/>
              <a:t>. Interventions may also be used.</a:t>
            </a:r>
            <a:endParaRPr lang="en-GB" sz="1400" dirty="0"/>
          </a:p>
        </p:txBody>
      </p:sp>
      <p:sp>
        <p:nvSpPr>
          <p:cNvPr id="7" name="TextBox 6"/>
          <p:cNvSpPr txBox="1"/>
          <p:nvPr/>
        </p:nvSpPr>
        <p:spPr>
          <a:xfrm>
            <a:off x="5753325" y="1974899"/>
            <a:ext cx="1584176" cy="2462213"/>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400" dirty="0"/>
              <a:t>Following </a:t>
            </a:r>
            <a:r>
              <a:rPr lang="en-GB" sz="1400" dirty="0" smtClean="0"/>
              <a:t>a period of closer monitoring, </a:t>
            </a:r>
            <a:r>
              <a:rPr lang="en-GB" sz="1400" dirty="0"/>
              <a:t>a meeting involving parents and/or the child is arranged to assess the impact of the</a:t>
            </a:r>
          </a:p>
          <a:p>
            <a:pPr algn="ctr"/>
            <a:r>
              <a:rPr lang="en-GB" sz="1400" dirty="0"/>
              <a:t> strategies.</a:t>
            </a:r>
          </a:p>
        </p:txBody>
      </p:sp>
      <p:sp>
        <p:nvSpPr>
          <p:cNvPr id="8" name="TextBox 7"/>
          <p:cNvSpPr txBox="1"/>
          <p:nvPr/>
        </p:nvSpPr>
        <p:spPr>
          <a:xfrm>
            <a:off x="7697541" y="1794009"/>
            <a:ext cx="1296144" cy="267765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400" dirty="0"/>
              <a:t>If the child has responded, no further action is necessary and the child is removed from the ‘class action’ list.</a:t>
            </a:r>
          </a:p>
        </p:txBody>
      </p:sp>
      <p:sp>
        <p:nvSpPr>
          <p:cNvPr id="9" name="TextBox 8"/>
          <p:cNvSpPr txBox="1"/>
          <p:nvPr/>
        </p:nvSpPr>
        <p:spPr>
          <a:xfrm>
            <a:off x="3851921" y="4725144"/>
            <a:ext cx="5116078" cy="203132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400" dirty="0"/>
              <a:t>If little/ no impact is found, their needs are discussed with the SENDCO and they may be placed on SEND support. This means the class teacher writes a support plan to formalise </a:t>
            </a:r>
            <a:r>
              <a:rPr lang="en-GB" sz="1400" dirty="0" smtClean="0"/>
              <a:t>adaptations made/ effective interventions used during the period of </a:t>
            </a:r>
            <a:r>
              <a:rPr lang="en-GB" sz="1400" dirty="0"/>
              <a:t>closer monitoring. Both parents and the child are involved in this process. This is the start of the ‘Assess, Plan, Do, Review’ (APDR) cycle that supports the child’s needs. This is explained further on the next slide.</a:t>
            </a:r>
          </a:p>
        </p:txBody>
      </p:sp>
      <p:sp>
        <p:nvSpPr>
          <p:cNvPr id="16" name="Right Arrow 15"/>
          <p:cNvSpPr/>
          <p:nvPr/>
        </p:nvSpPr>
        <p:spPr>
          <a:xfrm>
            <a:off x="1691680" y="3314894"/>
            <a:ext cx="288032" cy="3715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17" name="Right Arrow 16"/>
          <p:cNvSpPr/>
          <p:nvPr/>
        </p:nvSpPr>
        <p:spPr>
          <a:xfrm>
            <a:off x="3375892" y="3314894"/>
            <a:ext cx="288032" cy="3715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18" name="Right Arrow 17"/>
          <p:cNvSpPr/>
          <p:nvPr/>
        </p:nvSpPr>
        <p:spPr>
          <a:xfrm>
            <a:off x="5465293" y="3314894"/>
            <a:ext cx="288032" cy="3715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19" name="Right Arrow 18"/>
          <p:cNvSpPr/>
          <p:nvPr/>
        </p:nvSpPr>
        <p:spPr>
          <a:xfrm>
            <a:off x="7346865" y="3336135"/>
            <a:ext cx="350676" cy="3624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20" name="Down Arrow 19"/>
          <p:cNvSpPr/>
          <p:nvPr/>
        </p:nvSpPr>
        <p:spPr>
          <a:xfrm>
            <a:off x="6409960" y="4471665"/>
            <a:ext cx="297487" cy="25347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pic>
        <p:nvPicPr>
          <p:cNvPr id="29" name="Picture 1">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0592" y="6021288"/>
            <a:ext cx="749167" cy="741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Heart 12"/>
          <p:cNvSpPr/>
          <p:nvPr/>
        </p:nvSpPr>
        <p:spPr>
          <a:xfrm>
            <a:off x="342918" y="908720"/>
            <a:ext cx="1651502" cy="1556865"/>
          </a:xfrm>
          <a:prstGeom prst="hear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b="1" dirty="0"/>
          </a:p>
          <a:p>
            <a:pPr algn="ctr"/>
            <a:r>
              <a:rPr lang="en-GB" sz="1200" b="1" dirty="0"/>
              <a:t>Child/ parent views at the heart</a:t>
            </a:r>
          </a:p>
        </p:txBody>
      </p:sp>
      <p:sp>
        <p:nvSpPr>
          <p:cNvPr id="33" name="TextBox 32"/>
          <p:cNvSpPr txBox="1"/>
          <p:nvPr/>
        </p:nvSpPr>
        <p:spPr>
          <a:xfrm>
            <a:off x="217671" y="166187"/>
            <a:ext cx="8750328"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b="1" dirty="0"/>
              <a:t>What happens once a potential SEND need is identified?</a:t>
            </a:r>
          </a:p>
        </p:txBody>
      </p:sp>
    </p:spTree>
    <p:extLst>
      <p:ext uri="{BB962C8B-B14F-4D97-AF65-F5344CB8AC3E}">
        <p14:creationId xmlns:p14="http://schemas.microsoft.com/office/powerpoint/2010/main" val="32726682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5701867" y="641511"/>
            <a:ext cx="3316435" cy="193899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200" b="1" dirty="0"/>
              <a:t>ASSESS:</a:t>
            </a:r>
            <a:endParaRPr lang="en-GB" sz="1200" dirty="0"/>
          </a:p>
          <a:p>
            <a:pPr marL="171450" indent="-171450">
              <a:buFont typeface="Arial" pitchFamily="34" charset="0"/>
              <a:buChar char="•"/>
            </a:pPr>
            <a:r>
              <a:rPr lang="en-GB" sz="1200" dirty="0"/>
              <a:t>Child identified as requiring provision  different from/ additional to that normally available to children of the same age.</a:t>
            </a:r>
          </a:p>
          <a:p>
            <a:pPr marL="171450" indent="-171450">
              <a:buFont typeface="Arial" pitchFamily="34" charset="0"/>
              <a:buChar char="•"/>
            </a:pPr>
            <a:r>
              <a:rPr lang="en-GB" sz="1200" dirty="0"/>
              <a:t>Class teacher &amp; SENDCO analyse the child’s needs and barriers to learning. </a:t>
            </a:r>
          </a:p>
          <a:p>
            <a:pPr marL="171450" indent="-171450">
              <a:buFont typeface="Arial" pitchFamily="34" charset="0"/>
              <a:buChar char="•"/>
            </a:pPr>
            <a:r>
              <a:rPr lang="en-GB" sz="1200" dirty="0"/>
              <a:t>Views of child, parents/carers, school staff and any external agencies involved are gathered.</a:t>
            </a:r>
          </a:p>
        </p:txBody>
      </p:sp>
      <p:sp>
        <p:nvSpPr>
          <p:cNvPr id="10" name="TextBox 9"/>
          <p:cNvSpPr txBox="1"/>
          <p:nvPr/>
        </p:nvSpPr>
        <p:spPr>
          <a:xfrm>
            <a:off x="5701868" y="3232736"/>
            <a:ext cx="3316435" cy="341632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200" b="1" dirty="0"/>
              <a:t>PLAN:</a:t>
            </a:r>
          </a:p>
          <a:p>
            <a:pPr marL="171450" indent="-171450">
              <a:buFont typeface="Arial" pitchFamily="34" charset="0"/>
              <a:buChar char="•"/>
            </a:pPr>
            <a:r>
              <a:rPr lang="en-GB" sz="1200" dirty="0"/>
              <a:t>Child is placed on SEND support.</a:t>
            </a:r>
          </a:p>
          <a:p>
            <a:pPr marL="171450" indent="-171450">
              <a:buFont typeface="Arial" pitchFamily="34" charset="0"/>
              <a:buChar char="•"/>
            </a:pPr>
            <a:r>
              <a:rPr lang="en-GB" sz="1200" dirty="0"/>
              <a:t>Class teacher writes a SEND support plan containing:</a:t>
            </a:r>
          </a:p>
          <a:p>
            <a:pPr marL="685800" lvl="1" indent="-228600">
              <a:buAutoNum type="arabicPeriod"/>
            </a:pPr>
            <a:r>
              <a:rPr lang="en-GB" sz="1200" dirty="0"/>
              <a:t>Targets to support the child in overcoming barriers to learning.</a:t>
            </a:r>
          </a:p>
          <a:p>
            <a:pPr marL="685800" lvl="1" indent="-228600">
              <a:buAutoNum type="arabicPeriod"/>
            </a:pPr>
            <a:r>
              <a:rPr lang="en-GB" sz="1200" dirty="0"/>
              <a:t>Adjustments, interventions and support to be put in place. </a:t>
            </a:r>
          </a:p>
          <a:p>
            <a:pPr marL="685800" lvl="1" indent="-228600">
              <a:buAutoNum type="arabicPeriod"/>
            </a:pPr>
            <a:r>
              <a:rPr lang="en-GB" sz="1200" dirty="0"/>
              <a:t>Success criteria and expected outcomes.</a:t>
            </a:r>
          </a:p>
          <a:p>
            <a:pPr marL="685800" lvl="1" indent="-228600">
              <a:buAutoNum type="arabicPeriod"/>
            </a:pPr>
            <a:r>
              <a:rPr lang="en-GB" sz="1200" dirty="0"/>
              <a:t>Clear review date. </a:t>
            </a:r>
          </a:p>
          <a:p>
            <a:pPr marL="171450" indent="-171450">
              <a:buFont typeface="Arial" pitchFamily="34" charset="0"/>
              <a:buChar char="•"/>
            </a:pPr>
            <a:r>
              <a:rPr lang="en-GB" sz="1200" dirty="0"/>
              <a:t>Views of child and parent/carer are gathered. </a:t>
            </a:r>
          </a:p>
          <a:p>
            <a:pPr marL="171450" indent="-171450">
              <a:buFont typeface="Arial" pitchFamily="34" charset="0"/>
              <a:buChar char="•"/>
            </a:pPr>
            <a:r>
              <a:rPr lang="en-GB" sz="1200" dirty="0"/>
              <a:t>Support plans are shared and discussed with parents/ carers in a meeting.</a:t>
            </a:r>
          </a:p>
          <a:p>
            <a:pPr marL="171450" indent="-171450">
              <a:buFont typeface="Arial" pitchFamily="34" charset="0"/>
              <a:buChar char="•"/>
            </a:pPr>
            <a:r>
              <a:rPr lang="en-GB" sz="1200" dirty="0"/>
              <a:t>Parents/carers agree how they will reinforce and contribute to progress at home.</a:t>
            </a:r>
          </a:p>
        </p:txBody>
      </p:sp>
      <p:sp>
        <p:nvSpPr>
          <p:cNvPr id="12" name="TextBox 11"/>
          <p:cNvSpPr txBox="1"/>
          <p:nvPr/>
        </p:nvSpPr>
        <p:spPr>
          <a:xfrm>
            <a:off x="2915816" y="4797152"/>
            <a:ext cx="2356072" cy="156966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200" b="1" dirty="0"/>
              <a:t>DO:</a:t>
            </a:r>
          </a:p>
          <a:p>
            <a:pPr marL="171450" indent="-171450">
              <a:buFont typeface="Arial" pitchFamily="34" charset="0"/>
              <a:buChar char="•"/>
            </a:pPr>
            <a:r>
              <a:rPr lang="en-GB" sz="1200" dirty="0"/>
              <a:t>Child works towards the targets on their support plan, with adjustments and interventions taking place.</a:t>
            </a:r>
          </a:p>
          <a:p>
            <a:pPr marL="171450" indent="-171450">
              <a:buFont typeface="Arial" pitchFamily="34" charset="0"/>
              <a:buChar char="•"/>
            </a:pPr>
            <a:r>
              <a:rPr lang="en-GB" sz="1200" dirty="0"/>
              <a:t>Progress is closely monitored. </a:t>
            </a:r>
          </a:p>
        </p:txBody>
      </p:sp>
      <p:sp>
        <p:nvSpPr>
          <p:cNvPr id="14" name="TextBox 13"/>
          <p:cNvSpPr txBox="1"/>
          <p:nvPr/>
        </p:nvSpPr>
        <p:spPr>
          <a:xfrm>
            <a:off x="107505" y="4963815"/>
            <a:ext cx="1872207"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200" dirty="0"/>
              <a:t>If progress is significant, the child is removed from SEND support. </a:t>
            </a:r>
          </a:p>
        </p:txBody>
      </p:sp>
      <p:sp>
        <p:nvSpPr>
          <p:cNvPr id="15" name="TextBox 14"/>
          <p:cNvSpPr txBox="1"/>
          <p:nvPr/>
        </p:nvSpPr>
        <p:spPr>
          <a:xfrm>
            <a:off x="116868" y="116632"/>
            <a:ext cx="1934851" cy="138499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200" dirty="0"/>
              <a:t>If needs continue to be a significant concern, then a request to Bucks </a:t>
            </a:r>
            <a:r>
              <a:rPr lang="en-GB" sz="1200" dirty="0" smtClean="0"/>
              <a:t>Council </a:t>
            </a:r>
            <a:r>
              <a:rPr lang="en-GB" sz="1200" dirty="0"/>
              <a:t>is made by the SENDCO for an EHC</a:t>
            </a:r>
          </a:p>
          <a:p>
            <a:pPr algn="ctr"/>
            <a:r>
              <a:rPr lang="en-GB" sz="1200" dirty="0"/>
              <a:t> (Education, health, care) assessment.</a:t>
            </a:r>
          </a:p>
        </p:txBody>
      </p:sp>
      <p:sp>
        <p:nvSpPr>
          <p:cNvPr id="21" name="Left Arrow 20"/>
          <p:cNvSpPr/>
          <p:nvPr/>
        </p:nvSpPr>
        <p:spPr>
          <a:xfrm>
            <a:off x="5303958" y="4881994"/>
            <a:ext cx="377738" cy="41113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Down Arrow 22"/>
          <p:cNvSpPr/>
          <p:nvPr/>
        </p:nvSpPr>
        <p:spPr>
          <a:xfrm>
            <a:off x="7285382" y="2798695"/>
            <a:ext cx="297487" cy="41428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9" name="Picture 1">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0592" y="6021288"/>
            <a:ext cx="749167" cy="741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4" descr="Image result for assess plan do review"/>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47793" y="332656"/>
            <a:ext cx="1116096" cy="1089309"/>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29"/>
          <p:cNvSpPr/>
          <p:nvPr/>
        </p:nvSpPr>
        <p:spPr>
          <a:xfrm>
            <a:off x="1691679" y="44624"/>
            <a:ext cx="6480721" cy="984885"/>
          </a:xfrm>
          <a:prstGeom prst="rect">
            <a:avLst/>
          </a:prstGeom>
        </p:spPr>
        <p:txBody>
          <a:bodyPr wrap="square">
            <a:spAutoFit/>
          </a:bodyPr>
          <a:lstStyle/>
          <a:p>
            <a:pPr algn="ctr"/>
            <a:r>
              <a:rPr lang="en-GB" sz="2400" b="1" u="sng" dirty="0"/>
              <a:t>5. Assessing and reviewing progress:</a:t>
            </a:r>
          </a:p>
          <a:p>
            <a:r>
              <a:rPr lang="en-GB" sz="2400" b="1" dirty="0"/>
              <a:t>                   </a:t>
            </a:r>
            <a:r>
              <a:rPr lang="en-GB" sz="2400" b="1" u="sng" dirty="0"/>
              <a:t>‘APDR’ cycle</a:t>
            </a:r>
            <a:endParaRPr lang="en-GB" sz="1000" b="1" dirty="0"/>
          </a:p>
          <a:p>
            <a:pPr algn="just"/>
            <a:endParaRPr lang="en-GB" sz="1000" dirty="0"/>
          </a:p>
        </p:txBody>
      </p:sp>
      <p:sp>
        <p:nvSpPr>
          <p:cNvPr id="5" name="Oval 4"/>
          <p:cNvSpPr/>
          <p:nvPr/>
        </p:nvSpPr>
        <p:spPr>
          <a:xfrm>
            <a:off x="2915816" y="2060848"/>
            <a:ext cx="2686000" cy="2564126"/>
          </a:xfrm>
          <a:prstGeom prst="ellipse">
            <a:avLst/>
          </a:prstGeom>
          <a:solidFill>
            <a:srgbClr val="B8847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p>
        </p:txBody>
      </p:sp>
      <p:sp>
        <p:nvSpPr>
          <p:cNvPr id="4" name="Oval 3"/>
          <p:cNvSpPr/>
          <p:nvPr/>
        </p:nvSpPr>
        <p:spPr>
          <a:xfrm>
            <a:off x="3214536" y="2344733"/>
            <a:ext cx="2016224" cy="1948363"/>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p>
        </p:txBody>
      </p:sp>
      <p:sp>
        <p:nvSpPr>
          <p:cNvPr id="3" name="Oval 2"/>
          <p:cNvSpPr/>
          <p:nvPr/>
        </p:nvSpPr>
        <p:spPr>
          <a:xfrm>
            <a:off x="3495238" y="2639090"/>
            <a:ext cx="1436802" cy="1365974"/>
          </a:xfrm>
          <a:prstGeom prst="ellips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p>
        </p:txBody>
      </p:sp>
      <p:sp>
        <p:nvSpPr>
          <p:cNvPr id="2" name="Oval 1"/>
          <p:cNvSpPr/>
          <p:nvPr/>
        </p:nvSpPr>
        <p:spPr>
          <a:xfrm>
            <a:off x="3790599" y="2949035"/>
            <a:ext cx="817405" cy="767997"/>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t>Child</a:t>
            </a:r>
          </a:p>
        </p:txBody>
      </p:sp>
      <p:sp>
        <p:nvSpPr>
          <p:cNvPr id="6" name="TextBox 5"/>
          <p:cNvSpPr txBox="1"/>
          <p:nvPr/>
        </p:nvSpPr>
        <p:spPr>
          <a:xfrm>
            <a:off x="3923928" y="3717032"/>
            <a:ext cx="792088" cy="261610"/>
          </a:xfrm>
          <a:prstGeom prst="rect">
            <a:avLst/>
          </a:prstGeom>
          <a:noFill/>
        </p:spPr>
        <p:txBody>
          <a:bodyPr wrap="square" rtlCol="0">
            <a:spAutoFit/>
          </a:bodyPr>
          <a:lstStyle/>
          <a:p>
            <a:r>
              <a:rPr lang="en-GB" sz="1100" b="1" dirty="0"/>
              <a:t>Parent</a:t>
            </a:r>
            <a:endParaRPr lang="en-GB" sz="1200" b="1" dirty="0"/>
          </a:p>
        </p:txBody>
      </p:sp>
      <p:sp>
        <p:nvSpPr>
          <p:cNvPr id="24" name="TextBox 23"/>
          <p:cNvSpPr txBox="1"/>
          <p:nvPr/>
        </p:nvSpPr>
        <p:spPr>
          <a:xfrm>
            <a:off x="3934615" y="2667889"/>
            <a:ext cx="792088" cy="261610"/>
          </a:xfrm>
          <a:prstGeom prst="rect">
            <a:avLst/>
          </a:prstGeom>
          <a:noFill/>
        </p:spPr>
        <p:txBody>
          <a:bodyPr wrap="square" rtlCol="0">
            <a:spAutoFit/>
          </a:bodyPr>
          <a:lstStyle/>
          <a:p>
            <a:r>
              <a:rPr lang="en-GB" sz="1100" b="1" dirty="0"/>
              <a:t>Carer</a:t>
            </a:r>
          </a:p>
        </p:txBody>
      </p:sp>
      <p:sp>
        <p:nvSpPr>
          <p:cNvPr id="27" name="TextBox 26"/>
          <p:cNvSpPr txBox="1"/>
          <p:nvPr/>
        </p:nvSpPr>
        <p:spPr>
          <a:xfrm>
            <a:off x="4876816" y="2949035"/>
            <a:ext cx="353943" cy="875129"/>
          </a:xfrm>
          <a:prstGeom prst="rect">
            <a:avLst/>
          </a:prstGeom>
          <a:noFill/>
        </p:spPr>
        <p:txBody>
          <a:bodyPr vert="vert" wrap="square" rtlCol="0">
            <a:spAutoFit/>
          </a:bodyPr>
          <a:lstStyle/>
          <a:p>
            <a:r>
              <a:rPr lang="en-GB" sz="1100" b="1" dirty="0"/>
              <a:t>Teacher</a:t>
            </a:r>
          </a:p>
        </p:txBody>
      </p:sp>
      <p:sp>
        <p:nvSpPr>
          <p:cNvPr id="31" name="TextBox 30"/>
          <p:cNvSpPr txBox="1"/>
          <p:nvPr/>
        </p:nvSpPr>
        <p:spPr>
          <a:xfrm>
            <a:off x="3885188" y="4321727"/>
            <a:ext cx="869567" cy="261610"/>
          </a:xfrm>
          <a:prstGeom prst="rect">
            <a:avLst/>
          </a:prstGeom>
          <a:noFill/>
        </p:spPr>
        <p:txBody>
          <a:bodyPr wrap="square" rtlCol="0">
            <a:spAutoFit/>
          </a:bodyPr>
          <a:lstStyle/>
          <a:p>
            <a:r>
              <a:rPr lang="en-GB" sz="1100" b="1" dirty="0"/>
              <a:t>SENDCO</a:t>
            </a:r>
          </a:p>
        </p:txBody>
      </p:sp>
      <p:sp>
        <p:nvSpPr>
          <p:cNvPr id="32" name="TextBox 31"/>
          <p:cNvSpPr txBox="1"/>
          <p:nvPr/>
        </p:nvSpPr>
        <p:spPr>
          <a:xfrm>
            <a:off x="3563888" y="2132856"/>
            <a:ext cx="1512168" cy="261610"/>
          </a:xfrm>
          <a:prstGeom prst="rect">
            <a:avLst/>
          </a:prstGeom>
          <a:noFill/>
        </p:spPr>
        <p:txBody>
          <a:bodyPr wrap="square" rtlCol="0">
            <a:spAutoFit/>
          </a:bodyPr>
          <a:lstStyle/>
          <a:p>
            <a:r>
              <a:rPr lang="en-GB" sz="1100" b="1" dirty="0"/>
              <a:t>External agencies</a:t>
            </a:r>
          </a:p>
        </p:txBody>
      </p:sp>
      <p:sp>
        <p:nvSpPr>
          <p:cNvPr id="33" name="TextBox 32"/>
          <p:cNvSpPr txBox="1"/>
          <p:nvPr/>
        </p:nvSpPr>
        <p:spPr>
          <a:xfrm>
            <a:off x="3209945" y="3021043"/>
            <a:ext cx="353943" cy="494392"/>
          </a:xfrm>
          <a:prstGeom prst="rect">
            <a:avLst/>
          </a:prstGeom>
          <a:noFill/>
        </p:spPr>
        <p:txBody>
          <a:bodyPr vert="vert270" wrap="square" rtlCol="0">
            <a:spAutoFit/>
          </a:bodyPr>
          <a:lstStyle/>
          <a:p>
            <a:r>
              <a:rPr lang="en-GB" sz="1100" b="1" dirty="0"/>
              <a:t>LSA</a:t>
            </a:r>
          </a:p>
        </p:txBody>
      </p:sp>
      <p:sp>
        <p:nvSpPr>
          <p:cNvPr id="34" name="TextBox 33"/>
          <p:cNvSpPr txBox="1"/>
          <p:nvPr/>
        </p:nvSpPr>
        <p:spPr>
          <a:xfrm>
            <a:off x="116869" y="1718806"/>
            <a:ext cx="2654931" cy="286232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GB" sz="1200" b="1" dirty="0"/>
              <a:t>REVIEW:</a:t>
            </a:r>
            <a:endParaRPr lang="en-GB" sz="1200" dirty="0"/>
          </a:p>
          <a:p>
            <a:pPr marL="171450" indent="-171450">
              <a:buFont typeface="Arial" pitchFamily="34" charset="0"/>
              <a:buChar char="•"/>
            </a:pPr>
            <a:r>
              <a:rPr lang="en-GB" sz="1200" dirty="0"/>
              <a:t>Class teacher &amp; SENDCO review progress against targets approximately once per term.</a:t>
            </a:r>
          </a:p>
          <a:p>
            <a:pPr marL="171450" indent="-171450">
              <a:buFont typeface="Arial" pitchFamily="34" charset="0"/>
              <a:buChar char="•"/>
            </a:pPr>
            <a:r>
              <a:rPr lang="en-GB" sz="1200" dirty="0"/>
              <a:t>Class teacher shares and discusses the review in a meeting. This usually coincides with parents evening. </a:t>
            </a:r>
          </a:p>
          <a:p>
            <a:pPr marL="171450" indent="-171450">
              <a:buFont typeface="Arial" pitchFamily="34" charset="0"/>
              <a:buChar char="•"/>
            </a:pPr>
            <a:r>
              <a:rPr lang="en-GB" sz="1200" dirty="0"/>
              <a:t>If little/ no progress is made, the APDR cycle will continue and referrals to external agencies may be made with parental permission.</a:t>
            </a:r>
          </a:p>
        </p:txBody>
      </p:sp>
      <p:sp>
        <p:nvSpPr>
          <p:cNvPr id="8" name="Up Arrow 7"/>
          <p:cNvSpPr/>
          <p:nvPr/>
        </p:nvSpPr>
        <p:spPr>
          <a:xfrm>
            <a:off x="543863" y="1501627"/>
            <a:ext cx="396416" cy="195093"/>
          </a:xfrm>
          <a:prstGeom prst="upArrow">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Bent-Up Arrow 15"/>
          <p:cNvSpPr/>
          <p:nvPr/>
        </p:nvSpPr>
        <p:spPr>
          <a:xfrm flipH="1">
            <a:off x="2051719" y="4642680"/>
            <a:ext cx="864096" cy="874552"/>
          </a:xfrm>
          <a:prstGeom prst="bentUpArrow">
            <a:avLst>
              <a:gd name="adj1" fmla="val 20248"/>
              <a:gd name="adj2" fmla="val 25000"/>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Bent-Up Arrow 16"/>
          <p:cNvSpPr/>
          <p:nvPr/>
        </p:nvSpPr>
        <p:spPr>
          <a:xfrm rot="16200000" flipV="1">
            <a:off x="3816471" y="-146421"/>
            <a:ext cx="378037" cy="3352416"/>
          </a:xfrm>
          <a:prstGeom prst="bentUpArrow">
            <a:avLst>
              <a:gd name="adj1" fmla="val 36832"/>
              <a:gd name="adj2" fmla="val 25000"/>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Up Arrow 34"/>
          <p:cNvSpPr/>
          <p:nvPr/>
        </p:nvSpPr>
        <p:spPr>
          <a:xfrm flipV="1">
            <a:off x="446705" y="4631026"/>
            <a:ext cx="396416" cy="321576"/>
          </a:xfrm>
          <a:prstGeom prst="upArrow">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615907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75362" y="332656"/>
            <a:ext cx="7848872" cy="2215991"/>
          </a:xfrm>
          <a:prstGeom prst="rect">
            <a:avLst/>
          </a:prstGeom>
        </p:spPr>
        <p:txBody>
          <a:bodyPr wrap="square">
            <a:spAutoFit/>
          </a:bodyPr>
          <a:lstStyle/>
          <a:p>
            <a:pPr algn="ctr"/>
            <a:r>
              <a:rPr lang="en-GB" sz="2000" b="1" u="sng" dirty="0"/>
              <a:t>6. Consulting with parents and young people.</a:t>
            </a:r>
          </a:p>
          <a:p>
            <a:pPr marL="342900" indent="-342900">
              <a:buFont typeface="Arial" pitchFamily="34" charset="0"/>
              <a:buChar char="•"/>
            </a:pPr>
            <a:endParaRPr lang="en-GB" sz="1000" dirty="0"/>
          </a:p>
          <a:p>
            <a:pPr marL="342900" indent="-342900">
              <a:buFont typeface="Arial" pitchFamily="34" charset="0"/>
              <a:buChar char="•"/>
            </a:pPr>
            <a:r>
              <a:rPr lang="en-GB" dirty="0"/>
              <a:t>Parent and child voice is at the heart of SEND in our school. </a:t>
            </a:r>
          </a:p>
          <a:p>
            <a:pPr marL="342900" indent="-342900">
              <a:buFont typeface="Arial" pitchFamily="34" charset="0"/>
              <a:buChar char="•"/>
            </a:pPr>
            <a:r>
              <a:rPr lang="en-GB" dirty="0"/>
              <a:t>We will ensure we discuss any additional needs your child may have with all the right people.  This will include you, as the parents and the children themselves.</a:t>
            </a:r>
          </a:p>
          <a:p>
            <a:pPr marL="342900" indent="-342900">
              <a:buFont typeface="Arial" pitchFamily="34" charset="0"/>
              <a:buChar char="•"/>
            </a:pPr>
            <a:endParaRPr lang="en-GB" i="1" dirty="0"/>
          </a:p>
          <a:p>
            <a:pPr marL="342900" indent="-342900">
              <a:buFont typeface="Arial" pitchFamily="34" charset="0"/>
              <a:buChar char="•"/>
            </a:pPr>
            <a:endParaRPr lang="en-GB" i="1" dirty="0"/>
          </a:p>
        </p:txBody>
      </p:sp>
      <p:graphicFrame>
        <p:nvGraphicFramePr>
          <p:cNvPr id="3" name="Diagram 2"/>
          <p:cNvGraphicFramePr/>
          <p:nvPr>
            <p:extLst>
              <p:ext uri="{D42A27DB-BD31-4B8C-83A1-F6EECF244321}">
                <p14:modId xmlns:p14="http://schemas.microsoft.com/office/powerpoint/2010/main" val="3352588818"/>
              </p:ext>
            </p:extLst>
          </p:nvPr>
        </p:nvGraphicFramePr>
        <p:xfrm>
          <a:off x="195236" y="2132856"/>
          <a:ext cx="4160739" cy="3600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Diagram 4"/>
          <p:cNvGraphicFramePr/>
          <p:nvPr>
            <p:extLst>
              <p:ext uri="{D42A27DB-BD31-4B8C-83A1-F6EECF244321}">
                <p14:modId xmlns:p14="http://schemas.microsoft.com/office/powerpoint/2010/main" val="4178933452"/>
              </p:ext>
            </p:extLst>
          </p:nvPr>
        </p:nvGraphicFramePr>
        <p:xfrm>
          <a:off x="4211960" y="1988840"/>
          <a:ext cx="5048944" cy="433135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1026" name="Picture 2" descr="Image result for pupil voice"/>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5940152" y="3466540"/>
            <a:ext cx="1656184" cy="94101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028" name="Picture 4" descr="Image result for parent voice"/>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475656" y="3362645"/>
            <a:ext cx="1224136" cy="1148804"/>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11" name="Picture 1">
            <a:hlinkClick r:id="rId14" action="ppaction://hlinksldjump"/>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60592" y="6021288"/>
            <a:ext cx="749167" cy="741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262836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1A030FBB3E2924397CAC805C80A6607" ma:contentTypeVersion="20" ma:contentTypeDescription="Create a new document." ma:contentTypeScope="" ma:versionID="c321112bc61373b7de4a9f2403794285">
  <xsd:schema xmlns:xsd="http://www.w3.org/2001/XMLSchema" xmlns:xs="http://www.w3.org/2001/XMLSchema" xmlns:p="http://schemas.microsoft.com/office/2006/metadata/properties" xmlns:ns2="4bdd9d3f-24ef-401e-aa2b-6147698030c6" xmlns:ns3="1ac5f1d3-3f56-48fe-bddb-56674c116377" targetNamespace="http://schemas.microsoft.com/office/2006/metadata/properties" ma:root="true" ma:fieldsID="06465894f8ed92e0f2378b35dffeab91" ns2:_="" ns3:_="">
    <xsd:import namespace="4bdd9d3f-24ef-401e-aa2b-6147698030c6"/>
    <xsd:import namespace="1ac5f1d3-3f56-48fe-bddb-56674c11637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MediaServiceLocation" minOccurs="0"/>
                <xsd:element ref="ns3:TaxCatchAll" minOccurs="0"/>
                <xsd:element ref="ns2:lcf76f155ced4ddcb4097134ff3c332f" minOccurs="0"/>
                <xsd:element ref="ns2:MediaServiceObjectDetectorVersions"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bdd9d3f-24ef-401e-aa2b-6147698030c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ccea22c2-b5f0-429d-8e54-f3649bd8dcf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ac5f1d3-3f56-48fe-bddb-56674c116377"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01ccef34-f04a-461f-9bfc-13b2320236aa}" ma:internalName="TaxCatchAll" ma:showField="CatchAllData" ma:web="1ac5f1d3-3f56-48fe-bddb-56674c116377">
      <xsd:complexType>
        <xsd:complexContent>
          <xsd:extension base="dms:MultiChoiceLookup">
            <xsd:sequence>
              <xsd:element name="Value" type="dms:Lookup" maxOccurs="unbounded" minOccurs="0" nillable="true"/>
            </xsd:sequence>
          </xsd:extension>
        </xsd:complexContent>
      </xsd:complexType>
    </xsd:element>
    <xsd:element name="SharedWithUsers" ma:index="2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4bdd9d3f-24ef-401e-aa2b-6147698030c6">
      <Terms xmlns="http://schemas.microsoft.com/office/infopath/2007/PartnerControls"/>
    </lcf76f155ced4ddcb4097134ff3c332f>
    <TaxCatchAll xmlns="1ac5f1d3-3f56-48fe-bddb-56674c116377" xsi:nil="true"/>
  </documentManagement>
</p:properties>
</file>

<file path=customXml/itemProps1.xml><?xml version="1.0" encoding="utf-8"?>
<ds:datastoreItem xmlns:ds="http://schemas.openxmlformats.org/officeDocument/2006/customXml" ds:itemID="{F2B7800C-B87E-4E6E-91D1-96C9383B8CC5}"/>
</file>

<file path=customXml/itemProps2.xml><?xml version="1.0" encoding="utf-8"?>
<ds:datastoreItem xmlns:ds="http://schemas.openxmlformats.org/officeDocument/2006/customXml" ds:itemID="{A10ADDDB-FCC5-4C29-9EED-D02BC0D38ABE}">
  <ds:schemaRefs>
    <ds:schemaRef ds:uri="http://schemas.microsoft.com/sharepoint/v3/contenttype/forms"/>
  </ds:schemaRefs>
</ds:datastoreItem>
</file>

<file path=customXml/itemProps3.xml><?xml version="1.0" encoding="utf-8"?>
<ds:datastoreItem xmlns:ds="http://schemas.openxmlformats.org/officeDocument/2006/customXml" ds:itemID="{85674618-8087-4574-9AFD-B55892786291}">
  <ds:schemaRefs>
    <ds:schemaRef ds:uri="http://purl.org/dc/elements/1.1/"/>
    <ds:schemaRef ds:uri="http://schemas.microsoft.com/office/2006/metadata/properties"/>
    <ds:schemaRef ds:uri="http://schemas.microsoft.com/office/infopath/2007/PartnerControls"/>
    <ds:schemaRef ds:uri="http://purl.org/dc/terms/"/>
    <ds:schemaRef ds:uri="4bdd9d3f-24ef-401e-aa2b-6147698030c6"/>
    <ds:schemaRef ds:uri="http://schemas.microsoft.com/office/2006/documentManagement/types"/>
    <ds:schemaRef ds:uri="http://schemas.openxmlformats.org/package/2006/metadata/core-properties"/>
    <ds:schemaRef ds:uri="1ac5f1d3-3f56-48fe-bddb-56674c116377"/>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Concourse</Template>
  <TotalTime>10430</TotalTime>
  <Words>2004</Words>
  <Application>Microsoft Office PowerPoint</Application>
  <PresentationFormat>On-screen Show (4:3)</PresentationFormat>
  <Paragraphs>310</Paragraphs>
  <Slides>18</Slides>
  <Notes>2</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Concourse</vt:lpstr>
      <vt:lpstr>Hawridge and Cholesbury CE School SEN Information Report 2026</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Greenwood Academies Trust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Rosemary Napthine</dc:creator>
  <cp:lastModifiedBy>Caroline Davey</cp:lastModifiedBy>
  <cp:revision>244</cp:revision>
  <dcterms:created xsi:type="dcterms:W3CDTF">2014-06-16T12:59:27Z</dcterms:created>
  <dcterms:modified xsi:type="dcterms:W3CDTF">2025-12-17T11:14:49Z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0x010100A1A030FBB3E2924397CAC805C80A6607</vt:lpwstr>
  </property>
  <property fmtid="{D5CDD505-2E9C-101B-9397-08002B2CF9AE}" pid="3" name="MediaServiceImageTags">
    <vt:lpwstr/>
  </property>
</Properties>
</file>