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8" r:id="rId3"/>
    <p:sldId id="257" r:id="rId4"/>
    <p:sldId id="260" r:id="rId5"/>
    <p:sldId id="262" r:id="rId6"/>
    <p:sldId id="265" r:id="rId7"/>
    <p:sldId id="267" r:id="rId8"/>
    <p:sldId id="266" r:id="rId9"/>
    <p:sldId id="263" r:id="rId10"/>
    <p:sldId id="264" r:id="rId11"/>
    <p:sldId id="268" r:id="rId12"/>
    <p:sldId id="269" r:id="rId13"/>
    <p:sldId id="270" r:id="rId14"/>
    <p:sldId id="271" r:id="rId15"/>
    <p:sldId id="272" r:id="rId16"/>
    <p:sldId id="274"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998" y="-7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Rounded</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600" b="1" dirty="0" smtClean="0"/>
            <a:t>F</a:t>
          </a:r>
          <a:r>
            <a:rPr lang="en-GB" sz="1050" b="1" dirty="0" smtClean="0"/>
            <a:t>ascinating</a:t>
          </a:r>
          <a:endParaRPr lang="en-GB" sz="105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77C21E58-8C2F-46A6-80D2-E1C182C841C1}" type="presOf" srcId="{E33F6B7A-79DB-47C3-AB1E-0FE879279C5B}" destId="{A114B818-E203-409F-AF78-8A3E700C6636}" srcOrd="0" destOrd="0" presId="urn:microsoft.com/office/officeart/2005/8/layout/chevron1"/>
    <dgm:cxn modelId="{2926CD82-723E-4D5B-8050-507118779F83}" type="presOf" srcId="{6E637573-4FBD-4031-9E2E-951BACF6DF22}" destId="{A532A268-21DF-4588-8342-4FFD2A84FA92}"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D68DB081-1537-444D-8AAF-8CF164504E81}" type="presOf" srcId="{5E7D8ABC-54CA-4A4F-B0FA-0081BC7F6859}" destId="{FEF660AD-B9E4-43B5-8E25-33995A4150FA}"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B73A3C53-49BC-4F72-88A1-174C846571D7}" type="presOf" srcId="{021FA406-A519-44DE-AB0B-DD64D347C9B4}" destId="{D056D75F-79A9-45A8-8986-7C5C95D36896}" srcOrd="0" destOrd="0" presId="urn:microsoft.com/office/officeart/2005/8/layout/chevron1"/>
    <dgm:cxn modelId="{E58582FC-9E35-4F8B-80A6-9261D28FEC1C}" type="presOf" srcId="{D084524A-F821-41CB-AA3B-43C8EBE2B9C3}" destId="{3ADA8AEB-831C-45AE-90EE-F042763494A3}" srcOrd="0" destOrd="0" presId="urn:microsoft.com/office/officeart/2005/8/layout/chevron1"/>
    <dgm:cxn modelId="{0E6269C8-CAFC-48D5-B12F-1AACB23BBA59}" type="presOf" srcId="{F6AAFE29-F5E2-4884-875D-CCB2B8B8F115}" destId="{584B2BB3-4FBF-4E6A-A1CC-79E1CF9152D8}"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62C77979-6CA3-40CD-8617-7444EEF9BD3E}" type="presParOf" srcId="{FEF660AD-B9E4-43B5-8E25-33995A4150FA}" destId="{3ADA8AEB-831C-45AE-90EE-F042763494A3}" srcOrd="0" destOrd="0" presId="urn:microsoft.com/office/officeart/2005/8/layout/chevron1"/>
    <dgm:cxn modelId="{7F141D82-44D4-4086-ADBE-DEC9F5DDAB9C}" type="presParOf" srcId="{FEF660AD-B9E4-43B5-8E25-33995A4150FA}" destId="{0B99A1EB-D6DD-4603-8461-94F545FAC5A0}" srcOrd="1" destOrd="0" presId="urn:microsoft.com/office/officeart/2005/8/layout/chevron1"/>
    <dgm:cxn modelId="{05C654E1-3A83-43EE-B1AD-35E29955EDF8}" type="presParOf" srcId="{FEF660AD-B9E4-43B5-8E25-33995A4150FA}" destId="{A114B818-E203-409F-AF78-8A3E700C6636}" srcOrd="2" destOrd="0" presId="urn:microsoft.com/office/officeart/2005/8/layout/chevron1"/>
    <dgm:cxn modelId="{B06C2AB1-78A5-4211-8496-9E0B71AFF447}" type="presParOf" srcId="{FEF660AD-B9E4-43B5-8E25-33995A4150FA}" destId="{7AF3C7BB-B576-4A3A-B94F-EDC308E5A057}" srcOrd="3" destOrd="0" presId="urn:microsoft.com/office/officeart/2005/8/layout/chevron1"/>
    <dgm:cxn modelId="{A97C4C92-5606-4787-A0F9-A30A7AD44DC1}" type="presParOf" srcId="{FEF660AD-B9E4-43B5-8E25-33995A4150FA}" destId="{584B2BB3-4FBF-4E6A-A1CC-79E1CF9152D8}" srcOrd="4" destOrd="0" presId="urn:microsoft.com/office/officeart/2005/8/layout/chevron1"/>
    <dgm:cxn modelId="{7C861A8B-7FB7-46E4-8E2B-CDCC9B82F759}" type="presParOf" srcId="{FEF660AD-B9E4-43B5-8E25-33995A4150FA}" destId="{257E84C3-A6A0-411C-AE24-8915E476F203}" srcOrd="5" destOrd="0" presId="urn:microsoft.com/office/officeart/2005/8/layout/chevron1"/>
    <dgm:cxn modelId="{32610B46-5CCC-470E-94F3-10522E4EC5ED}" type="presParOf" srcId="{FEF660AD-B9E4-43B5-8E25-33995A4150FA}" destId="{A532A268-21DF-4588-8342-4FFD2A84FA92}" srcOrd="6" destOrd="0" presId="urn:microsoft.com/office/officeart/2005/8/layout/chevron1"/>
    <dgm:cxn modelId="{3270AC2A-2D4A-43E8-8A26-6A40DD8A0D86}" type="presParOf" srcId="{FEF660AD-B9E4-43B5-8E25-33995A4150FA}" destId="{B85346A0-DB13-4D9A-9EA6-ED6017EB2D3A}" srcOrd="7" destOrd="0" presId="urn:microsoft.com/office/officeart/2005/8/layout/chevron1"/>
    <dgm:cxn modelId="{83E3DEE9-05B9-48D3-B8F5-F0BA9619B4F7}"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Spiritual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400" b="1" dirty="0" smtClean="0"/>
            <a:t>H</a:t>
          </a:r>
          <a:r>
            <a:rPr lang="en-GB" sz="1100" b="1" dirty="0" smtClean="0"/>
            <a:t>ighly Aspirational</a:t>
          </a:r>
          <a:endParaRPr lang="en-GB" sz="11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15AF7243-84A0-41AC-A4C0-B74C55BE02BB}" type="sibTrans" cxnId="{66507663-D47C-4B02-8CDE-74A10EDF40EE}">
      <dgm:prSet/>
      <dgm:spPr/>
      <dgm:t>
        <a:bodyPr/>
        <a:lstStyle/>
        <a:p>
          <a:endParaRPr lang="en-GB"/>
        </a:p>
      </dgm:t>
    </dgm:pt>
    <dgm:pt modelId="{A86DF3E1-212F-4AB1-9BDA-DD3823782BDD}" type="parTrans" cxnId="{66507663-D47C-4B02-8CDE-74A10EDF40EE}">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319815" custLinFactNeighborX="400000" custLinFactNeighborY="2701">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8849"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custLinFactX="-88618" custLinFactNeighborX="-100000" custLinFactNeighborY="127">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3707FB4A-14FF-4417-BC10-27FD482ABB98}" type="presOf" srcId="{F6AAFE29-F5E2-4884-875D-CCB2B8B8F115}" destId="{584B2BB3-4FBF-4E6A-A1CC-79E1CF9152D8}" srcOrd="0" destOrd="0" presId="urn:microsoft.com/office/officeart/2005/8/layout/chevron1"/>
    <dgm:cxn modelId="{2F725ACF-60A6-44E9-9AFD-9E6FB99F3EC3}" type="presOf" srcId="{D084524A-F821-41CB-AA3B-43C8EBE2B9C3}" destId="{3ADA8AEB-831C-45AE-90EE-F042763494A3}" srcOrd="0" destOrd="0" presId="urn:microsoft.com/office/officeart/2005/8/layout/chevron1"/>
    <dgm:cxn modelId="{12EC982D-B0D5-4CD6-946F-97856BC32F8A}" type="presOf" srcId="{021FA406-A519-44DE-AB0B-DD64D347C9B4}" destId="{D056D75F-79A9-45A8-8986-7C5C95D36896}"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8A1F2307-A745-45D4-81CB-04A62FDB3DD9}" type="presOf" srcId="{E33F6B7A-79DB-47C3-AB1E-0FE879279C5B}" destId="{A114B818-E203-409F-AF78-8A3E700C6636}" srcOrd="0" destOrd="0" presId="urn:microsoft.com/office/officeart/2005/8/layout/chevron1"/>
    <dgm:cxn modelId="{DDBD721C-FF74-4766-A04C-C36D5AC257F4}" type="presOf" srcId="{6E637573-4FBD-4031-9E2E-951BACF6DF22}" destId="{A532A268-21DF-4588-8342-4FFD2A84FA92}" srcOrd="0" destOrd="0" presId="urn:microsoft.com/office/officeart/2005/8/layout/chevron1"/>
    <dgm:cxn modelId="{10EE99D0-F480-4840-A54D-A3D1D98C258C}" type="presOf" srcId="{5E7D8ABC-54CA-4A4F-B0FA-0081BC7F6859}" destId="{FEF660AD-B9E4-43B5-8E25-33995A4150FA}" srcOrd="0" destOrd="0" presId="urn:microsoft.com/office/officeart/2005/8/layout/chevron1"/>
    <dgm:cxn modelId="{6D37A7C7-D0D0-480B-AF86-6614371DB6C4}" type="presParOf" srcId="{FEF660AD-B9E4-43B5-8E25-33995A4150FA}" destId="{3ADA8AEB-831C-45AE-90EE-F042763494A3}" srcOrd="0" destOrd="0" presId="urn:microsoft.com/office/officeart/2005/8/layout/chevron1"/>
    <dgm:cxn modelId="{238ABBF5-B8EC-4919-8669-7ECEDC2A5816}" type="presParOf" srcId="{FEF660AD-B9E4-43B5-8E25-33995A4150FA}" destId="{0B99A1EB-D6DD-4603-8461-94F545FAC5A0}" srcOrd="1" destOrd="0" presId="urn:microsoft.com/office/officeart/2005/8/layout/chevron1"/>
    <dgm:cxn modelId="{A8EF1E45-773F-43A4-858B-C7E57A14C734}" type="presParOf" srcId="{FEF660AD-B9E4-43B5-8E25-33995A4150FA}" destId="{A114B818-E203-409F-AF78-8A3E700C6636}" srcOrd="2" destOrd="0" presId="urn:microsoft.com/office/officeart/2005/8/layout/chevron1"/>
    <dgm:cxn modelId="{AD1D69D6-38F3-4E18-8B67-DB5F63394661}" type="presParOf" srcId="{FEF660AD-B9E4-43B5-8E25-33995A4150FA}" destId="{7AF3C7BB-B576-4A3A-B94F-EDC308E5A057}" srcOrd="3" destOrd="0" presId="urn:microsoft.com/office/officeart/2005/8/layout/chevron1"/>
    <dgm:cxn modelId="{7382E48B-225F-4DD0-B7FA-229D83720F10}" type="presParOf" srcId="{FEF660AD-B9E4-43B5-8E25-33995A4150FA}" destId="{584B2BB3-4FBF-4E6A-A1CC-79E1CF9152D8}" srcOrd="4" destOrd="0" presId="urn:microsoft.com/office/officeart/2005/8/layout/chevron1"/>
    <dgm:cxn modelId="{B79447C2-C6C2-4799-8303-6AD8D8BF242D}" type="presParOf" srcId="{FEF660AD-B9E4-43B5-8E25-33995A4150FA}" destId="{257E84C3-A6A0-411C-AE24-8915E476F203}" srcOrd="5" destOrd="0" presId="urn:microsoft.com/office/officeart/2005/8/layout/chevron1"/>
    <dgm:cxn modelId="{F2B5CA5C-3A1F-42D4-83DE-027BBFBFE77D}" type="presParOf" srcId="{FEF660AD-B9E4-43B5-8E25-33995A4150FA}" destId="{A532A268-21DF-4588-8342-4FFD2A84FA92}" srcOrd="6" destOrd="0" presId="urn:microsoft.com/office/officeart/2005/8/layout/chevron1"/>
    <dgm:cxn modelId="{0B2C2533-E46A-4F6D-8BEC-A7C9C047DEF9}" type="presParOf" srcId="{FEF660AD-B9E4-43B5-8E25-33995A4150FA}" destId="{B85346A0-DB13-4D9A-9EA6-ED6017EB2D3A}" srcOrd="7" destOrd="0" presId="urn:microsoft.com/office/officeart/2005/8/layout/chevron1"/>
    <dgm:cxn modelId="{8B63021D-9D86-4B4C-89ED-3A35B54C0D6D}"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Rounded</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600" b="1" dirty="0" smtClean="0"/>
            <a:t>F</a:t>
          </a:r>
          <a:r>
            <a:rPr lang="en-GB" sz="1050" b="1" dirty="0" smtClean="0"/>
            <a:t>ascinating</a:t>
          </a:r>
          <a:endParaRPr lang="en-GB" sz="105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F08152C2-A9EF-440A-A259-5B49B776153B}" type="presOf" srcId="{5E7D8ABC-54CA-4A4F-B0FA-0081BC7F6859}" destId="{FEF660AD-B9E4-43B5-8E25-33995A4150FA}" srcOrd="0" destOrd="0" presId="urn:microsoft.com/office/officeart/2005/8/layout/chevron1"/>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2557048B-1B19-4AE7-9506-CA1AEC4E2CE4}" type="presOf" srcId="{021FA406-A519-44DE-AB0B-DD64D347C9B4}" destId="{D056D75F-79A9-45A8-8986-7C5C95D36896}"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707C989E-BAD5-4679-AE59-BE8EE40C2898}" type="presOf" srcId="{F6AAFE29-F5E2-4884-875D-CCB2B8B8F115}" destId="{584B2BB3-4FBF-4E6A-A1CC-79E1CF9152D8}" srcOrd="0" destOrd="0" presId="urn:microsoft.com/office/officeart/2005/8/layout/chevron1"/>
    <dgm:cxn modelId="{D270EC7F-84F5-4B00-9082-EAE3FB176414}" type="presOf" srcId="{6E637573-4FBD-4031-9E2E-951BACF6DF22}" destId="{A532A268-21DF-4588-8342-4FFD2A84FA92}"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4AFB7879-EFB3-4D96-AEA7-C85C94B3565A}" type="presOf" srcId="{D084524A-F821-41CB-AA3B-43C8EBE2B9C3}" destId="{3ADA8AEB-831C-45AE-90EE-F042763494A3}" srcOrd="0" destOrd="0" presId="urn:microsoft.com/office/officeart/2005/8/layout/chevron1"/>
    <dgm:cxn modelId="{577B6813-0B7D-454C-AA81-461D1359E0A3}" type="presOf" srcId="{E33F6B7A-79DB-47C3-AB1E-0FE879279C5B}" destId="{A114B818-E203-409F-AF78-8A3E700C6636}" srcOrd="0" destOrd="0" presId="urn:microsoft.com/office/officeart/2005/8/layout/chevron1"/>
    <dgm:cxn modelId="{6B7AABAB-BD54-4114-8916-6DB064E2ECAE}" type="presParOf" srcId="{FEF660AD-B9E4-43B5-8E25-33995A4150FA}" destId="{3ADA8AEB-831C-45AE-90EE-F042763494A3}" srcOrd="0" destOrd="0" presId="urn:microsoft.com/office/officeart/2005/8/layout/chevron1"/>
    <dgm:cxn modelId="{5FB1CF9B-D3A4-48B4-A385-4357AC6ADEF6}" type="presParOf" srcId="{FEF660AD-B9E4-43B5-8E25-33995A4150FA}" destId="{0B99A1EB-D6DD-4603-8461-94F545FAC5A0}" srcOrd="1" destOrd="0" presId="urn:microsoft.com/office/officeart/2005/8/layout/chevron1"/>
    <dgm:cxn modelId="{D58B9F52-A217-4F8B-82EE-C29B59796223}" type="presParOf" srcId="{FEF660AD-B9E4-43B5-8E25-33995A4150FA}" destId="{A114B818-E203-409F-AF78-8A3E700C6636}" srcOrd="2" destOrd="0" presId="urn:microsoft.com/office/officeart/2005/8/layout/chevron1"/>
    <dgm:cxn modelId="{06DE7C23-72CE-4EE4-BED6-99A89096CB7B}" type="presParOf" srcId="{FEF660AD-B9E4-43B5-8E25-33995A4150FA}" destId="{7AF3C7BB-B576-4A3A-B94F-EDC308E5A057}" srcOrd="3" destOrd="0" presId="urn:microsoft.com/office/officeart/2005/8/layout/chevron1"/>
    <dgm:cxn modelId="{EFB49C13-7374-4781-9572-A573A1BC869C}" type="presParOf" srcId="{FEF660AD-B9E4-43B5-8E25-33995A4150FA}" destId="{584B2BB3-4FBF-4E6A-A1CC-79E1CF9152D8}" srcOrd="4" destOrd="0" presId="urn:microsoft.com/office/officeart/2005/8/layout/chevron1"/>
    <dgm:cxn modelId="{2FB99E28-B0FD-4E8A-9160-9000B788B28A}" type="presParOf" srcId="{FEF660AD-B9E4-43B5-8E25-33995A4150FA}" destId="{257E84C3-A6A0-411C-AE24-8915E476F203}" srcOrd="5" destOrd="0" presId="urn:microsoft.com/office/officeart/2005/8/layout/chevron1"/>
    <dgm:cxn modelId="{B4A1DEBA-97FE-4E91-97BA-234C6274B8ED}" type="presParOf" srcId="{FEF660AD-B9E4-43B5-8E25-33995A4150FA}" destId="{A532A268-21DF-4588-8342-4FFD2A84FA92}" srcOrd="6" destOrd="0" presId="urn:microsoft.com/office/officeart/2005/8/layout/chevron1"/>
    <dgm:cxn modelId="{B8B56FD5-8B1A-44BE-96A6-5835B6BE4442}" type="presParOf" srcId="{FEF660AD-B9E4-43B5-8E25-33995A4150FA}" destId="{B85346A0-DB13-4D9A-9EA6-ED6017EB2D3A}" srcOrd="7" destOrd="0" presId="urn:microsoft.com/office/officeart/2005/8/layout/chevron1"/>
    <dgm:cxn modelId="{2CE7CD85-281C-4630-9063-FFE02014E0A8}"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b="1" dirty="0" smtClean="0"/>
            <a:t>R</a:t>
          </a:r>
          <a:r>
            <a:rPr lang="en-GB" sz="1200" b="1" dirty="0" smtClean="0"/>
            <a:t>ounded</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custLinFactX="74514" custLinFactNeighborX="100000" custLinFactNeighborY="389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91F86B35-9269-4081-9D21-588EF4BEEF86}" type="presOf" srcId="{6E637573-4FBD-4031-9E2E-951BACF6DF22}" destId="{A532A268-21DF-4588-8342-4FFD2A84FA92}" srcOrd="0" destOrd="0" presId="urn:microsoft.com/office/officeart/2005/8/layout/chevron1"/>
    <dgm:cxn modelId="{DF023592-84D9-4A08-9BD3-71ADEAFEE465}" type="presOf" srcId="{F6AAFE29-F5E2-4884-875D-CCB2B8B8F115}" destId="{584B2BB3-4FBF-4E6A-A1CC-79E1CF9152D8}"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4EEA10B3-1434-4EFE-A7C6-18213F8B6244}" type="presOf" srcId="{D084524A-F821-41CB-AA3B-43C8EBE2B9C3}" destId="{3ADA8AEB-831C-45AE-90EE-F042763494A3}" srcOrd="0" destOrd="0" presId="urn:microsoft.com/office/officeart/2005/8/layout/chevron1"/>
    <dgm:cxn modelId="{78E19583-4961-464E-9361-5EAB8CD54159}" type="presOf" srcId="{021FA406-A519-44DE-AB0B-DD64D347C9B4}" destId="{D056D75F-79A9-45A8-8986-7C5C95D36896}" srcOrd="0" destOrd="0" presId="urn:microsoft.com/office/officeart/2005/8/layout/chevron1"/>
    <dgm:cxn modelId="{8184E1D9-CBA2-4B8D-8B64-82F96061024C}" type="presOf" srcId="{E33F6B7A-79DB-47C3-AB1E-0FE879279C5B}" destId="{A114B818-E203-409F-AF78-8A3E700C6636}" srcOrd="0" destOrd="0" presId="urn:microsoft.com/office/officeart/2005/8/layout/chevron1"/>
    <dgm:cxn modelId="{28E1836B-67CC-4F16-BAE9-96594FFE429E}" type="presOf" srcId="{5E7D8ABC-54CA-4A4F-B0FA-0081BC7F6859}" destId="{FEF660AD-B9E4-43B5-8E25-33995A4150FA}" srcOrd="0" destOrd="0" presId="urn:microsoft.com/office/officeart/2005/8/layout/chevron1"/>
    <dgm:cxn modelId="{63E4C4C4-F5C0-4C2E-A1BF-579B9AA6C75F}" type="presParOf" srcId="{FEF660AD-B9E4-43B5-8E25-33995A4150FA}" destId="{3ADA8AEB-831C-45AE-90EE-F042763494A3}" srcOrd="0" destOrd="0" presId="urn:microsoft.com/office/officeart/2005/8/layout/chevron1"/>
    <dgm:cxn modelId="{2E8D8119-9C07-4AB5-A016-961919AA90B5}" type="presParOf" srcId="{FEF660AD-B9E4-43B5-8E25-33995A4150FA}" destId="{0B99A1EB-D6DD-4603-8461-94F545FAC5A0}" srcOrd="1" destOrd="0" presId="urn:microsoft.com/office/officeart/2005/8/layout/chevron1"/>
    <dgm:cxn modelId="{75A239F7-93E6-42E4-820E-716A11D5C06E}" type="presParOf" srcId="{FEF660AD-B9E4-43B5-8E25-33995A4150FA}" destId="{A114B818-E203-409F-AF78-8A3E700C6636}" srcOrd="2" destOrd="0" presId="urn:microsoft.com/office/officeart/2005/8/layout/chevron1"/>
    <dgm:cxn modelId="{185579BF-5A69-4707-AA91-2EF8072C2568}" type="presParOf" srcId="{FEF660AD-B9E4-43B5-8E25-33995A4150FA}" destId="{7AF3C7BB-B576-4A3A-B94F-EDC308E5A057}" srcOrd="3" destOrd="0" presId="urn:microsoft.com/office/officeart/2005/8/layout/chevron1"/>
    <dgm:cxn modelId="{BB3FA087-7458-4FF1-8A9C-7E3B36A58B5C}" type="presParOf" srcId="{FEF660AD-B9E4-43B5-8E25-33995A4150FA}" destId="{584B2BB3-4FBF-4E6A-A1CC-79E1CF9152D8}" srcOrd="4" destOrd="0" presId="urn:microsoft.com/office/officeart/2005/8/layout/chevron1"/>
    <dgm:cxn modelId="{C69F110B-4290-4050-9444-89EB930E9BA9}" type="presParOf" srcId="{FEF660AD-B9E4-43B5-8E25-33995A4150FA}" destId="{257E84C3-A6A0-411C-AE24-8915E476F203}" srcOrd="5" destOrd="0" presId="urn:microsoft.com/office/officeart/2005/8/layout/chevron1"/>
    <dgm:cxn modelId="{1DCA30A8-8C35-425C-8B19-4DBA7933EB28}" type="presParOf" srcId="{FEF660AD-B9E4-43B5-8E25-33995A4150FA}" destId="{A532A268-21DF-4588-8342-4FFD2A84FA92}" srcOrd="6" destOrd="0" presId="urn:microsoft.com/office/officeart/2005/8/layout/chevron1"/>
    <dgm:cxn modelId="{CEDEB985-E9AD-4CF6-8C33-1C2C447CD59A}" type="presParOf" srcId="{FEF660AD-B9E4-43B5-8E25-33995A4150FA}" destId="{B85346A0-DB13-4D9A-9EA6-ED6017EB2D3A}" srcOrd="7" destOrd="0" presId="urn:microsoft.com/office/officeart/2005/8/layout/chevron1"/>
    <dgm:cxn modelId="{B715FC18-13B6-4BE9-95B0-414E4EE4595F}"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b="1" dirty="0" smtClean="0"/>
            <a:t>R</a:t>
          </a:r>
          <a:r>
            <a:rPr lang="en-GB" sz="1200" b="1" dirty="0" smtClean="0"/>
            <a:t>ounded</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custLinFactX="74514" custLinFactNeighborX="100000" custLinFactNeighborY="389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3CAADACC-A8C3-479A-B2BD-05881A56E8B6}" type="presOf" srcId="{F6AAFE29-F5E2-4884-875D-CCB2B8B8F115}" destId="{584B2BB3-4FBF-4E6A-A1CC-79E1CF9152D8}" srcOrd="0" destOrd="0" presId="urn:microsoft.com/office/officeart/2005/8/layout/chevron1"/>
    <dgm:cxn modelId="{871097D4-6154-4AB7-8AE9-C8079DD02EB4}" type="presOf" srcId="{E33F6B7A-79DB-47C3-AB1E-0FE879279C5B}" destId="{A114B818-E203-409F-AF78-8A3E700C6636}" srcOrd="0" destOrd="0" presId="urn:microsoft.com/office/officeart/2005/8/layout/chevron1"/>
    <dgm:cxn modelId="{48CEDFFD-48F2-482B-BC1E-16EA779A3C52}" type="presOf" srcId="{021FA406-A519-44DE-AB0B-DD64D347C9B4}" destId="{D056D75F-79A9-45A8-8986-7C5C95D36896}"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77710D73-64A5-4355-893F-3715594BCCB4}" type="presOf" srcId="{D084524A-F821-41CB-AA3B-43C8EBE2B9C3}" destId="{3ADA8AEB-831C-45AE-90EE-F042763494A3}"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46D655D5-29F6-4EAB-8DCC-EDFE4B0ABD7E}" type="presOf" srcId="{5E7D8ABC-54CA-4A4F-B0FA-0081BC7F6859}" destId="{FEF660AD-B9E4-43B5-8E25-33995A4150FA}" srcOrd="0" destOrd="0" presId="urn:microsoft.com/office/officeart/2005/8/layout/chevron1"/>
    <dgm:cxn modelId="{AC2E2F4D-100D-492D-8DAC-EA41FE17FA34}" type="presOf" srcId="{6E637573-4FBD-4031-9E2E-951BACF6DF22}" destId="{A532A268-21DF-4588-8342-4FFD2A84FA92}" srcOrd="0" destOrd="0" presId="urn:microsoft.com/office/officeart/2005/8/layout/chevron1"/>
    <dgm:cxn modelId="{FCD0F322-5A32-4B79-9E05-04630FA77BBC}" type="presParOf" srcId="{FEF660AD-B9E4-43B5-8E25-33995A4150FA}" destId="{3ADA8AEB-831C-45AE-90EE-F042763494A3}" srcOrd="0" destOrd="0" presId="urn:microsoft.com/office/officeart/2005/8/layout/chevron1"/>
    <dgm:cxn modelId="{50E32CD2-B40B-48A4-A277-A72B2D115B31}" type="presParOf" srcId="{FEF660AD-B9E4-43B5-8E25-33995A4150FA}" destId="{0B99A1EB-D6DD-4603-8461-94F545FAC5A0}" srcOrd="1" destOrd="0" presId="urn:microsoft.com/office/officeart/2005/8/layout/chevron1"/>
    <dgm:cxn modelId="{31DC3844-2AB6-47D0-835D-812A18DB815E}" type="presParOf" srcId="{FEF660AD-B9E4-43B5-8E25-33995A4150FA}" destId="{A114B818-E203-409F-AF78-8A3E700C6636}" srcOrd="2" destOrd="0" presId="urn:microsoft.com/office/officeart/2005/8/layout/chevron1"/>
    <dgm:cxn modelId="{B55B224D-D876-4111-B18B-54B5FD1D57C4}" type="presParOf" srcId="{FEF660AD-B9E4-43B5-8E25-33995A4150FA}" destId="{7AF3C7BB-B576-4A3A-B94F-EDC308E5A057}" srcOrd="3" destOrd="0" presId="urn:microsoft.com/office/officeart/2005/8/layout/chevron1"/>
    <dgm:cxn modelId="{C039B171-C236-4061-A96C-899120CA3B69}" type="presParOf" srcId="{FEF660AD-B9E4-43B5-8E25-33995A4150FA}" destId="{584B2BB3-4FBF-4E6A-A1CC-79E1CF9152D8}" srcOrd="4" destOrd="0" presId="urn:microsoft.com/office/officeart/2005/8/layout/chevron1"/>
    <dgm:cxn modelId="{E7635D6E-2525-4C8A-981B-9590865728EE}" type="presParOf" srcId="{FEF660AD-B9E4-43B5-8E25-33995A4150FA}" destId="{257E84C3-A6A0-411C-AE24-8915E476F203}" srcOrd="5" destOrd="0" presId="urn:microsoft.com/office/officeart/2005/8/layout/chevron1"/>
    <dgm:cxn modelId="{DE895712-566B-47C6-B560-BE5A3EECB32A}" type="presParOf" srcId="{FEF660AD-B9E4-43B5-8E25-33995A4150FA}" destId="{A532A268-21DF-4588-8342-4FFD2A84FA92}" srcOrd="6" destOrd="0" presId="urn:microsoft.com/office/officeart/2005/8/layout/chevron1"/>
    <dgm:cxn modelId="{AD5E2782-CCBB-423A-BDD9-BCB93764B568}" type="presParOf" srcId="{FEF660AD-B9E4-43B5-8E25-33995A4150FA}" destId="{B85346A0-DB13-4D9A-9EA6-ED6017EB2D3A}" srcOrd="7" destOrd="0" presId="urn:microsoft.com/office/officeart/2005/8/layout/chevron1"/>
    <dgm:cxn modelId="{AAB6AC7C-C2C9-431F-836A-731AFD2802DF}"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dirty="0" smtClean="0"/>
            <a:t>E</a:t>
          </a:r>
          <a:r>
            <a:rPr lang="en-GB" sz="1200" dirty="0" smtClean="0"/>
            <a:t>veryone yearning to make a difference</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156281" custLinFactNeighborX="200000" custLinFactNeighborY="-1137">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482ACC59-3D93-4F85-8CE3-E4360F9E393F}" type="presOf" srcId="{5E7D8ABC-54CA-4A4F-B0FA-0081BC7F6859}" destId="{FEF660AD-B9E4-43B5-8E25-33995A4150FA}"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CD86C833-CB8D-4A71-BAA8-C436635DF600}" type="presOf" srcId="{6E637573-4FBD-4031-9E2E-951BACF6DF22}" destId="{A532A268-21DF-4588-8342-4FFD2A84FA92}"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6B18035B-840D-44C1-8AD8-9A4CB69C93B7}" type="presOf" srcId="{D084524A-F821-41CB-AA3B-43C8EBE2B9C3}" destId="{3ADA8AEB-831C-45AE-90EE-F042763494A3}" srcOrd="0" destOrd="0" presId="urn:microsoft.com/office/officeart/2005/8/layout/chevron1"/>
    <dgm:cxn modelId="{1B23D683-58AB-4E93-8F3D-E2E1A27CAAED}" type="presOf" srcId="{F6AAFE29-F5E2-4884-875D-CCB2B8B8F115}" destId="{584B2BB3-4FBF-4E6A-A1CC-79E1CF9152D8}" srcOrd="0" destOrd="0" presId="urn:microsoft.com/office/officeart/2005/8/layout/chevron1"/>
    <dgm:cxn modelId="{CD1E3C17-7C2A-4ECD-9AC6-9D7968EA96C2}" type="presOf" srcId="{021FA406-A519-44DE-AB0B-DD64D347C9B4}" destId="{D056D75F-79A9-45A8-8986-7C5C95D36896}" srcOrd="0" destOrd="0" presId="urn:microsoft.com/office/officeart/2005/8/layout/chevron1"/>
    <dgm:cxn modelId="{176EE5B3-9436-4E82-A120-DD2C4EF99EB8}" type="presOf" srcId="{E33F6B7A-79DB-47C3-AB1E-0FE879279C5B}" destId="{A114B818-E203-409F-AF78-8A3E700C6636}"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DDBE57B8-CFE9-4BBB-86F4-AE5E506485BB}" type="presParOf" srcId="{FEF660AD-B9E4-43B5-8E25-33995A4150FA}" destId="{3ADA8AEB-831C-45AE-90EE-F042763494A3}" srcOrd="0" destOrd="0" presId="urn:microsoft.com/office/officeart/2005/8/layout/chevron1"/>
    <dgm:cxn modelId="{8DEDC108-4478-4082-8806-F05A9BF58EEF}" type="presParOf" srcId="{FEF660AD-B9E4-43B5-8E25-33995A4150FA}" destId="{0B99A1EB-D6DD-4603-8461-94F545FAC5A0}" srcOrd="1" destOrd="0" presId="urn:microsoft.com/office/officeart/2005/8/layout/chevron1"/>
    <dgm:cxn modelId="{97138338-5763-4466-8CAB-105DBBDB464C}" type="presParOf" srcId="{FEF660AD-B9E4-43B5-8E25-33995A4150FA}" destId="{A114B818-E203-409F-AF78-8A3E700C6636}" srcOrd="2" destOrd="0" presId="urn:microsoft.com/office/officeart/2005/8/layout/chevron1"/>
    <dgm:cxn modelId="{AB725091-1228-433D-9D9B-30D54067906C}" type="presParOf" srcId="{FEF660AD-B9E4-43B5-8E25-33995A4150FA}" destId="{7AF3C7BB-B576-4A3A-B94F-EDC308E5A057}" srcOrd="3" destOrd="0" presId="urn:microsoft.com/office/officeart/2005/8/layout/chevron1"/>
    <dgm:cxn modelId="{C1B59551-5C7B-4E2A-BB2F-AB7209355442}" type="presParOf" srcId="{FEF660AD-B9E4-43B5-8E25-33995A4150FA}" destId="{584B2BB3-4FBF-4E6A-A1CC-79E1CF9152D8}" srcOrd="4" destOrd="0" presId="urn:microsoft.com/office/officeart/2005/8/layout/chevron1"/>
    <dgm:cxn modelId="{91BDE3CD-BA4B-4D0C-A2DD-16A59700A8AD}" type="presParOf" srcId="{FEF660AD-B9E4-43B5-8E25-33995A4150FA}" destId="{257E84C3-A6A0-411C-AE24-8915E476F203}" srcOrd="5" destOrd="0" presId="urn:microsoft.com/office/officeart/2005/8/layout/chevron1"/>
    <dgm:cxn modelId="{F79CFF1E-B9F8-4D04-801D-7A58C5379DEF}" type="presParOf" srcId="{FEF660AD-B9E4-43B5-8E25-33995A4150FA}" destId="{A532A268-21DF-4588-8342-4FFD2A84FA92}" srcOrd="6" destOrd="0" presId="urn:microsoft.com/office/officeart/2005/8/layout/chevron1"/>
    <dgm:cxn modelId="{B1787885-1B8E-455A-9EA4-174CB223DEF1}" type="presParOf" srcId="{FEF660AD-B9E4-43B5-8E25-33995A4150FA}" destId="{B85346A0-DB13-4D9A-9EA6-ED6017EB2D3A}" srcOrd="7" destOrd="0" presId="urn:microsoft.com/office/officeart/2005/8/layout/chevron1"/>
    <dgm:cxn modelId="{8C3DAB4B-97AE-4468-9116-737295B66081}"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dirty="0" smtClean="0"/>
            <a:t>E</a:t>
          </a:r>
          <a:r>
            <a:rPr lang="en-GB" sz="1200" dirty="0" smtClean="0"/>
            <a:t>veryone yearning to make a difference</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156281" custLinFactNeighborX="200000" custLinFactNeighborY="-1137">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83DDCAE3-BA13-46B6-8853-3A9A9850CA06}" type="presOf" srcId="{6E637573-4FBD-4031-9E2E-951BACF6DF22}" destId="{A532A268-21DF-4588-8342-4FFD2A84FA92}"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8F4860A9-71FA-4FD9-8243-9FE74D338FA9}" type="presOf" srcId="{E33F6B7A-79DB-47C3-AB1E-0FE879279C5B}" destId="{A114B818-E203-409F-AF78-8A3E700C6636}" srcOrd="0" destOrd="0" presId="urn:microsoft.com/office/officeart/2005/8/layout/chevron1"/>
    <dgm:cxn modelId="{6BFC185D-ADDF-40DE-81C7-B2B07030F97C}" type="presOf" srcId="{F6AAFE29-F5E2-4884-875D-CCB2B8B8F115}" destId="{584B2BB3-4FBF-4E6A-A1CC-79E1CF9152D8}"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2788BF33-DDAA-4539-9C4B-DD9B5D671C82}" type="presOf" srcId="{021FA406-A519-44DE-AB0B-DD64D347C9B4}" destId="{D056D75F-79A9-45A8-8986-7C5C95D36896}" srcOrd="0" destOrd="0" presId="urn:microsoft.com/office/officeart/2005/8/layout/chevron1"/>
    <dgm:cxn modelId="{BF9EBB0B-F2A4-4885-A1C9-166AE065EEF5}" type="presOf" srcId="{D084524A-F821-41CB-AA3B-43C8EBE2B9C3}" destId="{3ADA8AEB-831C-45AE-90EE-F042763494A3}" srcOrd="0" destOrd="0" presId="urn:microsoft.com/office/officeart/2005/8/layout/chevron1"/>
    <dgm:cxn modelId="{57786697-DC5B-41E9-B2C4-23C4B2E4850F}" type="presOf" srcId="{5E7D8ABC-54CA-4A4F-B0FA-0081BC7F6859}" destId="{FEF660AD-B9E4-43B5-8E25-33995A4150FA}" srcOrd="0" destOrd="0" presId="urn:microsoft.com/office/officeart/2005/8/layout/chevron1"/>
    <dgm:cxn modelId="{E12BEDC2-BEBB-4728-9842-2DFC96004DE8}" type="presParOf" srcId="{FEF660AD-B9E4-43B5-8E25-33995A4150FA}" destId="{3ADA8AEB-831C-45AE-90EE-F042763494A3}" srcOrd="0" destOrd="0" presId="urn:microsoft.com/office/officeart/2005/8/layout/chevron1"/>
    <dgm:cxn modelId="{966DB8A4-8BF5-40F5-9658-C9660F5D3962}" type="presParOf" srcId="{FEF660AD-B9E4-43B5-8E25-33995A4150FA}" destId="{0B99A1EB-D6DD-4603-8461-94F545FAC5A0}" srcOrd="1" destOrd="0" presId="urn:microsoft.com/office/officeart/2005/8/layout/chevron1"/>
    <dgm:cxn modelId="{78FC1407-B1A8-45EC-AC71-13946B63AF74}" type="presParOf" srcId="{FEF660AD-B9E4-43B5-8E25-33995A4150FA}" destId="{A114B818-E203-409F-AF78-8A3E700C6636}" srcOrd="2" destOrd="0" presId="urn:microsoft.com/office/officeart/2005/8/layout/chevron1"/>
    <dgm:cxn modelId="{92DFB74F-6B3C-4304-83E6-3694128EB256}" type="presParOf" srcId="{FEF660AD-B9E4-43B5-8E25-33995A4150FA}" destId="{7AF3C7BB-B576-4A3A-B94F-EDC308E5A057}" srcOrd="3" destOrd="0" presId="urn:microsoft.com/office/officeart/2005/8/layout/chevron1"/>
    <dgm:cxn modelId="{C018B085-FD27-475C-84A0-EC1DA9DD0C91}" type="presParOf" srcId="{FEF660AD-B9E4-43B5-8E25-33995A4150FA}" destId="{584B2BB3-4FBF-4E6A-A1CC-79E1CF9152D8}" srcOrd="4" destOrd="0" presId="urn:microsoft.com/office/officeart/2005/8/layout/chevron1"/>
    <dgm:cxn modelId="{3A4A17A8-3CA6-4871-BCAD-21A1698EE844}" type="presParOf" srcId="{FEF660AD-B9E4-43B5-8E25-33995A4150FA}" destId="{257E84C3-A6A0-411C-AE24-8915E476F203}" srcOrd="5" destOrd="0" presId="urn:microsoft.com/office/officeart/2005/8/layout/chevron1"/>
    <dgm:cxn modelId="{01B936C6-92E5-4A73-9CFB-73C8DDADA11B}" type="presParOf" srcId="{FEF660AD-B9E4-43B5-8E25-33995A4150FA}" destId="{A532A268-21DF-4588-8342-4FFD2A84FA92}" srcOrd="6" destOrd="0" presId="urn:microsoft.com/office/officeart/2005/8/layout/chevron1"/>
    <dgm:cxn modelId="{21176BF9-77B4-422A-B58D-DB61D37D0EB9}" type="presParOf" srcId="{FEF660AD-B9E4-43B5-8E25-33995A4150FA}" destId="{B85346A0-DB13-4D9A-9EA6-ED6017EB2D3A}" srcOrd="7" destOrd="0" presId="urn:microsoft.com/office/officeart/2005/8/layout/chevron1"/>
    <dgm:cxn modelId="{2A5ECF74-A11C-4452-91C9-D50E8D9E8D5F}"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000" b="1" dirty="0" smtClean="0"/>
            <a:t>S</a:t>
          </a:r>
          <a:r>
            <a:rPr lang="en-GB" sz="1600" dirty="0" smtClean="0"/>
            <a:t>piritual</a:t>
          </a:r>
          <a:endParaRPr lang="en-GB" sz="16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242038" custLinFactNeighborX="300000" custLinFactNeighborY="535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4241"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57141817-4D60-417A-85BF-0AFB33369F21}" type="presOf" srcId="{5E7D8ABC-54CA-4A4F-B0FA-0081BC7F6859}" destId="{FEF660AD-B9E4-43B5-8E25-33995A4150FA}"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A0F91679-A1BD-4416-8C2B-1E3C45F2C9CB}" type="presOf" srcId="{6E637573-4FBD-4031-9E2E-951BACF6DF22}" destId="{A532A268-21DF-4588-8342-4FFD2A84FA92}"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7964FD98-18CC-4ABC-B26B-2C3C3F189D95}" type="presOf" srcId="{F6AAFE29-F5E2-4884-875D-CCB2B8B8F115}" destId="{584B2BB3-4FBF-4E6A-A1CC-79E1CF9152D8}" srcOrd="0" destOrd="0" presId="urn:microsoft.com/office/officeart/2005/8/layout/chevron1"/>
    <dgm:cxn modelId="{01FB851D-BDA4-47C4-A0E7-D30FF92A6E85}" type="presOf" srcId="{D084524A-F821-41CB-AA3B-43C8EBE2B9C3}" destId="{3ADA8AEB-831C-45AE-90EE-F042763494A3}"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AB328732-06F8-4ED8-9B6F-485900FB5059}" type="presOf" srcId="{021FA406-A519-44DE-AB0B-DD64D347C9B4}" destId="{D056D75F-79A9-45A8-8986-7C5C95D36896}" srcOrd="0" destOrd="0" presId="urn:microsoft.com/office/officeart/2005/8/layout/chevron1"/>
    <dgm:cxn modelId="{83F92C82-9725-451D-9B26-EA1B7A7C0D1D}" type="presOf" srcId="{E33F6B7A-79DB-47C3-AB1E-0FE879279C5B}" destId="{A114B818-E203-409F-AF78-8A3E700C6636}" srcOrd="0" destOrd="0" presId="urn:microsoft.com/office/officeart/2005/8/layout/chevron1"/>
    <dgm:cxn modelId="{AACBD5EF-4E1A-4154-AF68-ECDECE33A337}" type="presParOf" srcId="{FEF660AD-B9E4-43B5-8E25-33995A4150FA}" destId="{3ADA8AEB-831C-45AE-90EE-F042763494A3}" srcOrd="0" destOrd="0" presId="urn:microsoft.com/office/officeart/2005/8/layout/chevron1"/>
    <dgm:cxn modelId="{9E762E0C-48F4-4257-B7F7-22D4BF00C1AA}" type="presParOf" srcId="{FEF660AD-B9E4-43B5-8E25-33995A4150FA}" destId="{0B99A1EB-D6DD-4603-8461-94F545FAC5A0}" srcOrd="1" destOrd="0" presId="urn:microsoft.com/office/officeart/2005/8/layout/chevron1"/>
    <dgm:cxn modelId="{73B59C49-6C6C-4646-8F69-B63059480DE0}" type="presParOf" srcId="{FEF660AD-B9E4-43B5-8E25-33995A4150FA}" destId="{A114B818-E203-409F-AF78-8A3E700C6636}" srcOrd="2" destOrd="0" presId="urn:microsoft.com/office/officeart/2005/8/layout/chevron1"/>
    <dgm:cxn modelId="{3CF14D71-E488-4CE8-8B9D-42E53CAECA36}" type="presParOf" srcId="{FEF660AD-B9E4-43B5-8E25-33995A4150FA}" destId="{7AF3C7BB-B576-4A3A-B94F-EDC308E5A057}" srcOrd="3" destOrd="0" presId="urn:microsoft.com/office/officeart/2005/8/layout/chevron1"/>
    <dgm:cxn modelId="{567D6439-C6B9-455E-A71A-40AA8955518F}" type="presParOf" srcId="{FEF660AD-B9E4-43B5-8E25-33995A4150FA}" destId="{584B2BB3-4FBF-4E6A-A1CC-79E1CF9152D8}" srcOrd="4" destOrd="0" presId="urn:microsoft.com/office/officeart/2005/8/layout/chevron1"/>
    <dgm:cxn modelId="{45DFD049-2D5D-481C-B4ED-9148B8E04364}" type="presParOf" srcId="{FEF660AD-B9E4-43B5-8E25-33995A4150FA}" destId="{257E84C3-A6A0-411C-AE24-8915E476F203}" srcOrd="5" destOrd="0" presId="urn:microsoft.com/office/officeart/2005/8/layout/chevron1"/>
    <dgm:cxn modelId="{77847F05-B778-4AFE-92CC-230EDDBE9360}" type="presParOf" srcId="{FEF660AD-B9E4-43B5-8E25-33995A4150FA}" destId="{A532A268-21DF-4588-8342-4FFD2A84FA92}" srcOrd="6" destOrd="0" presId="urn:microsoft.com/office/officeart/2005/8/layout/chevron1"/>
    <dgm:cxn modelId="{B026338C-A14E-4FED-B530-A17443AE2EFE}" type="presParOf" srcId="{FEF660AD-B9E4-43B5-8E25-33995A4150FA}" destId="{B85346A0-DB13-4D9A-9EA6-ED6017EB2D3A}" srcOrd="7" destOrd="0" presId="urn:microsoft.com/office/officeart/2005/8/layout/chevron1"/>
    <dgm:cxn modelId="{CEB55693-E992-4F0A-98D3-0FB3AE91541A}"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000" b="1" dirty="0" smtClean="0"/>
            <a:t>S</a:t>
          </a:r>
          <a:r>
            <a:rPr lang="en-GB" sz="1600" dirty="0" smtClean="0"/>
            <a:t>piritual</a:t>
          </a:r>
          <a:endParaRPr lang="en-GB" sz="16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242038" custLinFactNeighborX="300000" custLinFactNeighborY="535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4241"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01EDFEC8-6282-4B38-9E5B-4A92EF394BC9}" type="presOf" srcId="{6E637573-4FBD-4031-9E2E-951BACF6DF22}" destId="{A532A268-21DF-4588-8342-4FFD2A84FA92}" srcOrd="0" destOrd="0" presId="urn:microsoft.com/office/officeart/2005/8/layout/chevron1"/>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342EC175-5801-4A72-B068-4058080DCCEE}" type="presOf" srcId="{D084524A-F821-41CB-AA3B-43C8EBE2B9C3}" destId="{3ADA8AEB-831C-45AE-90EE-F042763494A3}"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3BA296AC-381B-468E-B139-E7376B055AD1}" type="presOf" srcId="{F6AAFE29-F5E2-4884-875D-CCB2B8B8F115}" destId="{584B2BB3-4FBF-4E6A-A1CC-79E1CF9152D8}" srcOrd="0" destOrd="0" presId="urn:microsoft.com/office/officeart/2005/8/layout/chevron1"/>
    <dgm:cxn modelId="{693C079F-A20D-4E92-96DF-3DA861C425E8}" type="presOf" srcId="{E33F6B7A-79DB-47C3-AB1E-0FE879279C5B}" destId="{A114B818-E203-409F-AF78-8A3E700C6636}" srcOrd="0" destOrd="0" presId="urn:microsoft.com/office/officeart/2005/8/layout/chevron1"/>
    <dgm:cxn modelId="{5CF8AA38-C737-4BDC-9EF2-1A71AE183EA4}" type="presOf" srcId="{5E7D8ABC-54CA-4A4F-B0FA-0081BC7F6859}" destId="{FEF660AD-B9E4-43B5-8E25-33995A4150FA}" srcOrd="0" destOrd="0" presId="urn:microsoft.com/office/officeart/2005/8/layout/chevron1"/>
    <dgm:cxn modelId="{ED118C38-99E5-4301-96A4-0830F3F10525}" type="presOf" srcId="{021FA406-A519-44DE-AB0B-DD64D347C9B4}" destId="{D056D75F-79A9-45A8-8986-7C5C95D36896}"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7870E9C4-D627-4228-AD1C-392C9B7206A4}" type="presParOf" srcId="{FEF660AD-B9E4-43B5-8E25-33995A4150FA}" destId="{3ADA8AEB-831C-45AE-90EE-F042763494A3}" srcOrd="0" destOrd="0" presId="urn:microsoft.com/office/officeart/2005/8/layout/chevron1"/>
    <dgm:cxn modelId="{80D64CA9-864D-4BAA-9B1B-1076224C205E}" type="presParOf" srcId="{FEF660AD-B9E4-43B5-8E25-33995A4150FA}" destId="{0B99A1EB-D6DD-4603-8461-94F545FAC5A0}" srcOrd="1" destOrd="0" presId="urn:microsoft.com/office/officeart/2005/8/layout/chevron1"/>
    <dgm:cxn modelId="{43C242B9-426C-4ED1-AE8A-C8C9F026DED3}" type="presParOf" srcId="{FEF660AD-B9E4-43B5-8E25-33995A4150FA}" destId="{A114B818-E203-409F-AF78-8A3E700C6636}" srcOrd="2" destOrd="0" presId="urn:microsoft.com/office/officeart/2005/8/layout/chevron1"/>
    <dgm:cxn modelId="{57834817-BF3C-486A-B4FE-9AD146AB2EA4}" type="presParOf" srcId="{FEF660AD-B9E4-43B5-8E25-33995A4150FA}" destId="{7AF3C7BB-B576-4A3A-B94F-EDC308E5A057}" srcOrd="3" destOrd="0" presId="urn:microsoft.com/office/officeart/2005/8/layout/chevron1"/>
    <dgm:cxn modelId="{1DFD2354-5203-48B8-92FF-F0E17756CB2F}" type="presParOf" srcId="{FEF660AD-B9E4-43B5-8E25-33995A4150FA}" destId="{584B2BB3-4FBF-4E6A-A1CC-79E1CF9152D8}" srcOrd="4" destOrd="0" presId="urn:microsoft.com/office/officeart/2005/8/layout/chevron1"/>
    <dgm:cxn modelId="{8B3635B3-F9CD-4645-9111-8276472D8B0F}" type="presParOf" srcId="{FEF660AD-B9E4-43B5-8E25-33995A4150FA}" destId="{257E84C3-A6A0-411C-AE24-8915E476F203}" srcOrd="5" destOrd="0" presId="urn:microsoft.com/office/officeart/2005/8/layout/chevron1"/>
    <dgm:cxn modelId="{92F87C41-1EDE-477B-A06F-3CD021195D14}" type="presParOf" srcId="{FEF660AD-B9E4-43B5-8E25-33995A4150FA}" destId="{A532A268-21DF-4588-8342-4FFD2A84FA92}" srcOrd="6" destOrd="0" presId="urn:microsoft.com/office/officeart/2005/8/layout/chevron1"/>
    <dgm:cxn modelId="{6EEA034D-7357-46AF-871C-1621FC6A9580}" type="presParOf" srcId="{FEF660AD-B9E4-43B5-8E25-33995A4150FA}" destId="{B85346A0-DB13-4D9A-9EA6-ED6017EB2D3A}" srcOrd="7" destOrd="0" presId="urn:microsoft.com/office/officeart/2005/8/layout/chevron1"/>
    <dgm:cxn modelId="{DFDE4E3B-39BF-403B-9DEE-9849682A976A}"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Spiritual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400" b="1" dirty="0" smtClean="0"/>
            <a:t>H</a:t>
          </a:r>
          <a:r>
            <a:rPr lang="en-GB" sz="1100" b="1" dirty="0" smtClean="0"/>
            <a:t>ighly Aspirational</a:t>
          </a:r>
          <a:endParaRPr lang="en-GB" sz="11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15AF7243-84A0-41AC-A4C0-B74C55BE02BB}" type="sibTrans" cxnId="{66507663-D47C-4B02-8CDE-74A10EDF40EE}">
      <dgm:prSet/>
      <dgm:spPr/>
      <dgm:t>
        <a:bodyPr/>
        <a:lstStyle/>
        <a:p>
          <a:endParaRPr lang="en-GB"/>
        </a:p>
      </dgm:t>
    </dgm:pt>
    <dgm:pt modelId="{A86DF3E1-212F-4AB1-9BDA-DD3823782BDD}" type="parTrans" cxnId="{66507663-D47C-4B02-8CDE-74A10EDF40EE}">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319815" custLinFactNeighborX="400000" custLinFactNeighborY="2701">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8849"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custLinFactX="-88618" custLinFactNeighborX="-100000" custLinFactNeighborY="127">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7E97E086-0AA9-4968-AB47-77FB8D2632AE}" type="presOf" srcId="{D084524A-F821-41CB-AA3B-43C8EBE2B9C3}" destId="{3ADA8AEB-831C-45AE-90EE-F042763494A3}" srcOrd="0" destOrd="0" presId="urn:microsoft.com/office/officeart/2005/8/layout/chevron1"/>
    <dgm:cxn modelId="{CDDD72B7-26F7-4FE4-91BB-229B5DEAB86A}" type="presOf" srcId="{E33F6B7A-79DB-47C3-AB1E-0FE879279C5B}" destId="{A114B818-E203-409F-AF78-8A3E700C6636}" srcOrd="0" destOrd="0" presId="urn:microsoft.com/office/officeart/2005/8/layout/chevron1"/>
    <dgm:cxn modelId="{A7849F1F-89C0-4604-A973-905EA26E57C3}" type="presOf" srcId="{021FA406-A519-44DE-AB0B-DD64D347C9B4}" destId="{D056D75F-79A9-45A8-8986-7C5C95D36896}" srcOrd="0" destOrd="0" presId="urn:microsoft.com/office/officeart/2005/8/layout/chevron1"/>
    <dgm:cxn modelId="{6B52C687-B588-490E-A971-37B30A98FED1}" type="presOf" srcId="{5E7D8ABC-54CA-4A4F-B0FA-0081BC7F6859}" destId="{FEF660AD-B9E4-43B5-8E25-33995A4150FA}"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9C10BC5F-B7D0-40DE-BC4E-F9390B13FB4F}" type="presOf" srcId="{6E637573-4FBD-4031-9E2E-951BACF6DF22}" destId="{A532A268-21DF-4588-8342-4FFD2A84FA92}" srcOrd="0" destOrd="0" presId="urn:microsoft.com/office/officeart/2005/8/layout/chevron1"/>
    <dgm:cxn modelId="{04F8A131-3D6C-4DCA-9C21-53FC3D071E2D}" type="presOf" srcId="{F6AAFE29-F5E2-4884-875D-CCB2B8B8F115}" destId="{584B2BB3-4FBF-4E6A-A1CC-79E1CF9152D8}" srcOrd="0" destOrd="0" presId="urn:microsoft.com/office/officeart/2005/8/layout/chevron1"/>
    <dgm:cxn modelId="{93C6C929-7609-4F14-B04F-804CE131379E}" type="presParOf" srcId="{FEF660AD-B9E4-43B5-8E25-33995A4150FA}" destId="{3ADA8AEB-831C-45AE-90EE-F042763494A3}" srcOrd="0" destOrd="0" presId="urn:microsoft.com/office/officeart/2005/8/layout/chevron1"/>
    <dgm:cxn modelId="{683105F1-1F67-4584-A0D4-C0A7715E07FD}" type="presParOf" srcId="{FEF660AD-B9E4-43B5-8E25-33995A4150FA}" destId="{0B99A1EB-D6DD-4603-8461-94F545FAC5A0}" srcOrd="1" destOrd="0" presId="urn:microsoft.com/office/officeart/2005/8/layout/chevron1"/>
    <dgm:cxn modelId="{4F0CB2B2-F4AC-4BA2-B1D9-CF705CCD4667}" type="presParOf" srcId="{FEF660AD-B9E4-43B5-8E25-33995A4150FA}" destId="{A114B818-E203-409F-AF78-8A3E700C6636}" srcOrd="2" destOrd="0" presId="urn:microsoft.com/office/officeart/2005/8/layout/chevron1"/>
    <dgm:cxn modelId="{1B179E53-0779-4886-8C45-844A717E2740}" type="presParOf" srcId="{FEF660AD-B9E4-43B5-8E25-33995A4150FA}" destId="{7AF3C7BB-B576-4A3A-B94F-EDC308E5A057}" srcOrd="3" destOrd="0" presId="urn:microsoft.com/office/officeart/2005/8/layout/chevron1"/>
    <dgm:cxn modelId="{3CE43D19-4833-4193-B848-FEBB64D0B897}" type="presParOf" srcId="{FEF660AD-B9E4-43B5-8E25-33995A4150FA}" destId="{584B2BB3-4FBF-4E6A-A1CC-79E1CF9152D8}" srcOrd="4" destOrd="0" presId="urn:microsoft.com/office/officeart/2005/8/layout/chevron1"/>
    <dgm:cxn modelId="{0287C007-DCCA-48DD-9B26-097E435DAC42}" type="presParOf" srcId="{FEF660AD-B9E4-43B5-8E25-33995A4150FA}" destId="{257E84C3-A6A0-411C-AE24-8915E476F203}" srcOrd="5" destOrd="0" presId="urn:microsoft.com/office/officeart/2005/8/layout/chevron1"/>
    <dgm:cxn modelId="{0D88DC30-78D5-4743-B022-81FEA3742457}" type="presParOf" srcId="{FEF660AD-B9E4-43B5-8E25-33995A4150FA}" destId="{A532A268-21DF-4588-8342-4FFD2A84FA92}" srcOrd="6" destOrd="0" presId="urn:microsoft.com/office/officeart/2005/8/layout/chevron1"/>
    <dgm:cxn modelId="{04C179DA-A3E9-4423-8F7F-1AAC07474D04}" type="presParOf" srcId="{FEF660AD-B9E4-43B5-8E25-33995A4150FA}" destId="{B85346A0-DB13-4D9A-9EA6-ED6017EB2D3A}" srcOrd="7" destOrd="0" presId="urn:microsoft.com/office/officeart/2005/8/layout/chevron1"/>
    <dgm:cxn modelId="{5BE3CBCC-03AD-4B1C-A3F1-92BF4B5606A0}"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8AEB-831C-45AE-90EE-F042763494A3}">
      <dsp:nvSpPr>
        <dsp:cNvPr id="0" name=""/>
        <dsp:cNvSpPr/>
      </dsp:nvSpPr>
      <dsp:spPr>
        <a:xfrm>
          <a:off x="2528" y="475938"/>
          <a:ext cx="2174225" cy="1352379"/>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F</a:t>
          </a:r>
          <a:r>
            <a:rPr lang="en-GB" sz="1050" b="1" kern="1200" dirty="0" smtClean="0"/>
            <a:t>ascinating</a:t>
          </a:r>
          <a:endParaRPr lang="en-GB" sz="1050" b="1" kern="1200" dirty="0"/>
        </a:p>
      </dsp:txBody>
      <dsp:txXfrm>
        <a:off x="678718" y="475938"/>
        <a:ext cx="821846" cy="1352379"/>
      </dsp:txXfrm>
    </dsp:sp>
    <dsp:sp modelId="{A114B818-E203-409F-AF78-8A3E700C6636}">
      <dsp:nvSpPr>
        <dsp:cNvPr id="0" name=""/>
        <dsp:cNvSpPr/>
      </dsp:nvSpPr>
      <dsp:spPr>
        <a:xfrm>
          <a:off x="1996276"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Rounded</a:t>
          </a:r>
          <a:endParaRPr lang="en-GB" sz="1200" kern="1200" dirty="0"/>
        </a:p>
      </dsp:txBody>
      <dsp:txXfrm>
        <a:off x="2357230" y="791173"/>
        <a:ext cx="1082862" cy="721908"/>
      </dsp:txXfrm>
    </dsp:sp>
    <dsp:sp modelId="{584B2BB3-4FBF-4E6A-A1CC-79E1CF9152D8}">
      <dsp:nvSpPr>
        <dsp:cNvPr id="0" name=""/>
        <dsp:cNvSpPr/>
      </dsp:nvSpPr>
      <dsp:spPr>
        <a:xfrm>
          <a:off x="3620569"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Everyone yearning to make a difference</a:t>
          </a:r>
          <a:endParaRPr lang="en-GB" sz="1200" kern="1200" dirty="0"/>
        </a:p>
      </dsp:txBody>
      <dsp:txXfrm>
        <a:off x="3981523" y="791173"/>
        <a:ext cx="1082862" cy="721908"/>
      </dsp:txXfrm>
    </dsp:sp>
    <dsp:sp modelId="{A532A268-21DF-4588-8342-4FFD2A84FA92}">
      <dsp:nvSpPr>
        <dsp:cNvPr id="0" name=""/>
        <dsp:cNvSpPr/>
      </dsp:nvSpPr>
      <dsp:spPr>
        <a:xfrm>
          <a:off x="5244863"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Spiritual  </a:t>
          </a:r>
          <a:endParaRPr lang="en-GB" sz="1200" kern="1200" dirty="0"/>
        </a:p>
      </dsp:txBody>
      <dsp:txXfrm>
        <a:off x="5605817" y="791173"/>
        <a:ext cx="1082862" cy="721908"/>
      </dsp:txXfrm>
    </dsp:sp>
    <dsp:sp modelId="{D056D75F-79A9-45A8-8986-7C5C95D36896}">
      <dsp:nvSpPr>
        <dsp:cNvPr id="0" name=""/>
        <dsp:cNvSpPr/>
      </dsp:nvSpPr>
      <dsp:spPr>
        <a:xfrm>
          <a:off x="6869157"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Highly Aspirational</a:t>
          </a:r>
          <a:endParaRPr lang="en-GB" sz="1200" kern="1200" dirty="0"/>
        </a:p>
      </dsp:txBody>
      <dsp:txXfrm>
        <a:off x="7230111" y="791173"/>
        <a:ext cx="1082862" cy="7219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8AEB-831C-45AE-90EE-F042763494A3}">
      <dsp:nvSpPr>
        <dsp:cNvPr id="0" name=""/>
        <dsp:cNvSpPr/>
      </dsp:nvSpPr>
      <dsp:spPr>
        <a:xfrm>
          <a:off x="2528" y="475938"/>
          <a:ext cx="2174225" cy="1352379"/>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F</a:t>
          </a:r>
          <a:r>
            <a:rPr lang="en-GB" sz="1050" b="1" kern="1200" dirty="0" smtClean="0"/>
            <a:t>ascinating</a:t>
          </a:r>
          <a:endParaRPr lang="en-GB" sz="1050" b="1" kern="1200" dirty="0"/>
        </a:p>
      </dsp:txBody>
      <dsp:txXfrm>
        <a:off x="678718" y="475938"/>
        <a:ext cx="821846" cy="1352379"/>
      </dsp:txXfrm>
    </dsp:sp>
    <dsp:sp modelId="{A114B818-E203-409F-AF78-8A3E700C6636}">
      <dsp:nvSpPr>
        <dsp:cNvPr id="0" name=""/>
        <dsp:cNvSpPr/>
      </dsp:nvSpPr>
      <dsp:spPr>
        <a:xfrm>
          <a:off x="1996276"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Rounded</a:t>
          </a:r>
          <a:endParaRPr lang="en-GB" sz="1200" kern="1200" dirty="0"/>
        </a:p>
      </dsp:txBody>
      <dsp:txXfrm>
        <a:off x="2357230" y="791173"/>
        <a:ext cx="1082862" cy="721908"/>
      </dsp:txXfrm>
    </dsp:sp>
    <dsp:sp modelId="{584B2BB3-4FBF-4E6A-A1CC-79E1CF9152D8}">
      <dsp:nvSpPr>
        <dsp:cNvPr id="0" name=""/>
        <dsp:cNvSpPr/>
      </dsp:nvSpPr>
      <dsp:spPr>
        <a:xfrm>
          <a:off x="3620569"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Everyone yearning to make a difference</a:t>
          </a:r>
          <a:endParaRPr lang="en-GB" sz="1200" kern="1200" dirty="0"/>
        </a:p>
      </dsp:txBody>
      <dsp:txXfrm>
        <a:off x="3981523" y="791173"/>
        <a:ext cx="1082862" cy="721908"/>
      </dsp:txXfrm>
    </dsp:sp>
    <dsp:sp modelId="{A532A268-21DF-4588-8342-4FFD2A84FA92}">
      <dsp:nvSpPr>
        <dsp:cNvPr id="0" name=""/>
        <dsp:cNvSpPr/>
      </dsp:nvSpPr>
      <dsp:spPr>
        <a:xfrm>
          <a:off x="5244863"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Spiritual  </a:t>
          </a:r>
          <a:endParaRPr lang="en-GB" sz="1200" kern="1200" dirty="0"/>
        </a:p>
      </dsp:txBody>
      <dsp:txXfrm>
        <a:off x="5605817" y="791173"/>
        <a:ext cx="1082862" cy="721908"/>
      </dsp:txXfrm>
    </dsp:sp>
    <dsp:sp modelId="{D056D75F-79A9-45A8-8986-7C5C95D36896}">
      <dsp:nvSpPr>
        <dsp:cNvPr id="0" name=""/>
        <dsp:cNvSpPr/>
      </dsp:nvSpPr>
      <dsp:spPr>
        <a:xfrm>
          <a:off x="6869157"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Highly Aspirational</a:t>
          </a:r>
          <a:endParaRPr lang="en-GB" sz="1200" kern="1200" dirty="0"/>
        </a:p>
      </dsp:txBody>
      <dsp:txXfrm>
        <a:off x="7230111" y="791173"/>
        <a:ext cx="1082862" cy="721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8AEB-831C-45AE-90EE-F042763494A3}">
      <dsp:nvSpPr>
        <dsp:cNvPr id="0" name=""/>
        <dsp:cNvSpPr/>
      </dsp:nvSpPr>
      <dsp:spPr>
        <a:xfrm>
          <a:off x="1527812" y="504056"/>
          <a:ext cx="2174225" cy="1352379"/>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t>R</a:t>
          </a:r>
          <a:r>
            <a:rPr lang="en-GB" sz="1200" b="1" kern="1200" dirty="0" smtClean="0"/>
            <a:t>ounded</a:t>
          </a:r>
          <a:endParaRPr lang="en-GB" sz="1200" b="1" kern="1200" dirty="0"/>
        </a:p>
      </dsp:txBody>
      <dsp:txXfrm>
        <a:off x="2204002" y="504056"/>
        <a:ext cx="821846" cy="1352379"/>
      </dsp:txXfrm>
    </dsp:sp>
    <dsp:sp modelId="{A114B818-E203-409F-AF78-8A3E700C6636}">
      <dsp:nvSpPr>
        <dsp:cNvPr id="0" name=""/>
        <dsp:cNvSpPr/>
      </dsp:nvSpPr>
      <dsp:spPr>
        <a:xfrm>
          <a:off x="172555" y="792090"/>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Fascinating</a:t>
          </a:r>
          <a:endParaRPr lang="en-GB" sz="1200" kern="1200" dirty="0"/>
        </a:p>
      </dsp:txBody>
      <dsp:txXfrm>
        <a:off x="533509" y="792090"/>
        <a:ext cx="1082862" cy="721908"/>
      </dsp:txXfrm>
    </dsp:sp>
    <dsp:sp modelId="{584B2BB3-4FBF-4E6A-A1CC-79E1CF9152D8}">
      <dsp:nvSpPr>
        <dsp:cNvPr id="0" name=""/>
        <dsp:cNvSpPr/>
      </dsp:nvSpPr>
      <dsp:spPr>
        <a:xfrm>
          <a:off x="3620569"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Everyone yearning to make a difference</a:t>
          </a:r>
          <a:endParaRPr lang="en-GB" sz="1200" kern="1200" dirty="0"/>
        </a:p>
      </dsp:txBody>
      <dsp:txXfrm>
        <a:off x="3981523" y="791173"/>
        <a:ext cx="1082862" cy="721908"/>
      </dsp:txXfrm>
    </dsp:sp>
    <dsp:sp modelId="{A532A268-21DF-4588-8342-4FFD2A84FA92}">
      <dsp:nvSpPr>
        <dsp:cNvPr id="0" name=""/>
        <dsp:cNvSpPr/>
      </dsp:nvSpPr>
      <dsp:spPr>
        <a:xfrm>
          <a:off x="5244863"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Spiritual  </a:t>
          </a:r>
          <a:endParaRPr lang="en-GB" sz="1200" kern="1200" dirty="0"/>
        </a:p>
      </dsp:txBody>
      <dsp:txXfrm>
        <a:off x="5605817" y="791173"/>
        <a:ext cx="1082862" cy="721908"/>
      </dsp:txXfrm>
    </dsp:sp>
    <dsp:sp modelId="{D056D75F-79A9-45A8-8986-7C5C95D36896}">
      <dsp:nvSpPr>
        <dsp:cNvPr id="0" name=""/>
        <dsp:cNvSpPr/>
      </dsp:nvSpPr>
      <dsp:spPr>
        <a:xfrm>
          <a:off x="6869157"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Highly Aspirational</a:t>
          </a:r>
          <a:endParaRPr lang="en-GB" sz="1200" kern="1200" dirty="0"/>
        </a:p>
      </dsp:txBody>
      <dsp:txXfrm>
        <a:off x="7230111" y="791173"/>
        <a:ext cx="1082862" cy="72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E0BCA-C2E5-49E1-B5CB-9459F3A41D94}" type="datetimeFigureOut">
              <a:rPr lang="en-GB" smtClean="0"/>
              <a:t>11/02/2020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29442-35DB-4E1A-BF6D-5B18839BB678}" type="slidenum">
              <a:rPr lang="en-GB" smtClean="0"/>
              <a:t>‹#›</a:t>
            </a:fld>
            <a:endParaRPr lang="en-GB"/>
          </a:p>
        </p:txBody>
      </p:sp>
    </p:spTree>
    <p:extLst>
      <p:ext uri="{BB962C8B-B14F-4D97-AF65-F5344CB8AC3E}">
        <p14:creationId xmlns:p14="http://schemas.microsoft.com/office/powerpoint/2010/main" val="131099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a:t>
            </a:fld>
            <a:endParaRPr lang="en-GB"/>
          </a:p>
        </p:txBody>
      </p:sp>
    </p:spTree>
    <p:extLst>
      <p:ext uri="{BB962C8B-B14F-4D97-AF65-F5344CB8AC3E}">
        <p14:creationId xmlns:p14="http://schemas.microsoft.com/office/powerpoint/2010/main" val="218933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10</a:t>
            </a:fld>
            <a:endParaRPr lang="en-GB"/>
          </a:p>
        </p:txBody>
      </p:sp>
    </p:spTree>
    <p:extLst>
      <p:ext uri="{BB962C8B-B14F-4D97-AF65-F5344CB8AC3E}">
        <p14:creationId xmlns:p14="http://schemas.microsoft.com/office/powerpoint/2010/main" val="348563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11</a:t>
            </a:fld>
            <a:endParaRPr lang="en-GB"/>
          </a:p>
        </p:txBody>
      </p:sp>
    </p:spTree>
    <p:extLst>
      <p:ext uri="{BB962C8B-B14F-4D97-AF65-F5344CB8AC3E}">
        <p14:creationId xmlns:p14="http://schemas.microsoft.com/office/powerpoint/2010/main" val="21978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12</a:t>
            </a:fld>
            <a:endParaRPr lang="en-GB"/>
          </a:p>
        </p:txBody>
      </p:sp>
    </p:spTree>
    <p:extLst>
      <p:ext uri="{BB962C8B-B14F-4D97-AF65-F5344CB8AC3E}">
        <p14:creationId xmlns:p14="http://schemas.microsoft.com/office/powerpoint/2010/main" val="280361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13</a:t>
            </a:fld>
            <a:endParaRPr lang="en-GB"/>
          </a:p>
        </p:txBody>
      </p:sp>
    </p:spTree>
    <p:extLst>
      <p:ext uri="{BB962C8B-B14F-4D97-AF65-F5344CB8AC3E}">
        <p14:creationId xmlns:p14="http://schemas.microsoft.com/office/powerpoint/2010/main" val="301516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14</a:t>
            </a:fld>
            <a:endParaRPr lang="en-GB"/>
          </a:p>
        </p:txBody>
      </p:sp>
    </p:spTree>
    <p:extLst>
      <p:ext uri="{BB962C8B-B14F-4D97-AF65-F5344CB8AC3E}">
        <p14:creationId xmlns:p14="http://schemas.microsoft.com/office/powerpoint/2010/main" val="311571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15</a:t>
            </a:fld>
            <a:endParaRPr lang="en-GB"/>
          </a:p>
        </p:txBody>
      </p:sp>
    </p:spTree>
    <p:extLst>
      <p:ext uri="{BB962C8B-B14F-4D97-AF65-F5344CB8AC3E}">
        <p14:creationId xmlns:p14="http://schemas.microsoft.com/office/powerpoint/2010/main" val="351368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16</a:t>
            </a:fld>
            <a:endParaRPr lang="en-GB"/>
          </a:p>
        </p:txBody>
      </p:sp>
    </p:spTree>
    <p:extLst>
      <p:ext uri="{BB962C8B-B14F-4D97-AF65-F5344CB8AC3E}">
        <p14:creationId xmlns:p14="http://schemas.microsoft.com/office/powerpoint/2010/main" val="351368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2</a:t>
            </a:fld>
            <a:endParaRPr lang="en-GB"/>
          </a:p>
        </p:txBody>
      </p:sp>
    </p:spTree>
    <p:extLst>
      <p:ext uri="{BB962C8B-B14F-4D97-AF65-F5344CB8AC3E}">
        <p14:creationId xmlns:p14="http://schemas.microsoft.com/office/powerpoint/2010/main" val="219990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3</a:t>
            </a:fld>
            <a:endParaRPr lang="en-GB"/>
          </a:p>
        </p:txBody>
      </p:sp>
    </p:spTree>
    <p:extLst>
      <p:ext uri="{BB962C8B-B14F-4D97-AF65-F5344CB8AC3E}">
        <p14:creationId xmlns:p14="http://schemas.microsoft.com/office/powerpoint/2010/main" val="390068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4</a:t>
            </a:fld>
            <a:endParaRPr lang="en-GB"/>
          </a:p>
        </p:txBody>
      </p:sp>
    </p:spTree>
    <p:extLst>
      <p:ext uri="{BB962C8B-B14F-4D97-AF65-F5344CB8AC3E}">
        <p14:creationId xmlns:p14="http://schemas.microsoft.com/office/powerpoint/2010/main" val="227783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5</a:t>
            </a:fld>
            <a:endParaRPr lang="en-GB"/>
          </a:p>
        </p:txBody>
      </p:sp>
    </p:spTree>
    <p:extLst>
      <p:ext uri="{BB962C8B-B14F-4D97-AF65-F5344CB8AC3E}">
        <p14:creationId xmlns:p14="http://schemas.microsoft.com/office/powerpoint/2010/main" val="45496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6</a:t>
            </a:fld>
            <a:endParaRPr lang="en-GB"/>
          </a:p>
        </p:txBody>
      </p:sp>
    </p:spTree>
    <p:extLst>
      <p:ext uri="{BB962C8B-B14F-4D97-AF65-F5344CB8AC3E}">
        <p14:creationId xmlns:p14="http://schemas.microsoft.com/office/powerpoint/2010/main" val="345827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7</a:t>
            </a:fld>
            <a:endParaRPr lang="en-GB"/>
          </a:p>
        </p:txBody>
      </p:sp>
    </p:spTree>
    <p:extLst>
      <p:ext uri="{BB962C8B-B14F-4D97-AF65-F5344CB8AC3E}">
        <p14:creationId xmlns:p14="http://schemas.microsoft.com/office/powerpoint/2010/main" val="255784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8</a:t>
            </a:fld>
            <a:endParaRPr lang="en-GB"/>
          </a:p>
        </p:txBody>
      </p:sp>
    </p:spTree>
    <p:extLst>
      <p:ext uri="{BB962C8B-B14F-4D97-AF65-F5344CB8AC3E}">
        <p14:creationId xmlns:p14="http://schemas.microsoft.com/office/powerpoint/2010/main" val="350285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9</a:t>
            </a:fld>
            <a:endParaRPr lang="en-GB"/>
          </a:p>
        </p:txBody>
      </p:sp>
    </p:spTree>
    <p:extLst>
      <p:ext uri="{BB962C8B-B14F-4D97-AF65-F5344CB8AC3E}">
        <p14:creationId xmlns:p14="http://schemas.microsoft.com/office/powerpoint/2010/main" val="154783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1E248EC-AF01-496A-93B2-F0291EF22C39}" type="datetimeFigureOut">
              <a:rPr lang="en-GB" smtClean="0"/>
              <a:t>11/02/2020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FB515291-EF52-458D-89DB-545014A53F22}"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E248EC-AF01-496A-93B2-F0291EF22C39}"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E248EC-AF01-496A-93B2-F0291EF22C39}"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E248EC-AF01-496A-93B2-F0291EF22C39}"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E248EC-AF01-496A-93B2-F0291EF22C39}"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FB515291-EF52-458D-89DB-545014A53F2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E248EC-AF01-496A-93B2-F0291EF22C39}"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E248EC-AF01-496A-93B2-F0291EF22C39}" type="datetimeFigureOut">
              <a:rPr lang="en-GB" smtClean="0"/>
              <a:t>11/02/2020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E248EC-AF01-496A-93B2-F0291EF22C39}" type="datetimeFigureOut">
              <a:rPr lang="en-GB" smtClean="0"/>
              <a:t>11/02/2020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48EC-AF01-496A-93B2-F0291EF22C39}" type="datetimeFigureOut">
              <a:rPr lang="en-GB" smtClean="0"/>
              <a:t>11/02/2020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E248EC-AF01-496A-93B2-F0291EF22C39}"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E248EC-AF01-496A-93B2-F0291EF22C39}"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1E248EC-AF01-496A-93B2-F0291EF22C39}" type="datetimeFigureOut">
              <a:rPr lang="en-GB" smtClean="0"/>
              <a:t>11/02/2020</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B515291-EF52-458D-89DB-545014A53F22}"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png"/><Relationship Id="rId7" Type="http://schemas.openxmlformats.org/officeDocument/2006/relationships/diagramQuickStyle" Target="../diagrams/quickStyl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png"/><Relationship Id="rId7" Type="http://schemas.openxmlformats.org/officeDocument/2006/relationships/diagramQuickStyle" Target="../diagrams/quickStyle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png"/><Relationship Id="rId7" Type="http://schemas.openxmlformats.org/officeDocument/2006/relationships/diagramQuickStyle" Target="../diagrams/quickStyl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9.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png"/><Relationship Id="rId7" Type="http://schemas.openxmlformats.org/officeDocument/2006/relationships/diagramQuickStyle" Target="../diagrams/quickStyle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jpeg"/><Relationship Id="rId4" Type="http://schemas.microsoft.com/office/2007/relationships/hdphoto" Target="../media/hdphoto1.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FR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FRE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2804" t="26672" r="17023" b="21762"/>
          <a:stretch/>
        </p:blipFill>
        <p:spPr bwMode="auto">
          <a:xfrm>
            <a:off x="1350787" y="1484784"/>
            <a:ext cx="6262254" cy="32142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024788113"/>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txBox="1">
            <a:spLocks/>
          </p:cNvSpPr>
          <p:nvPr/>
        </p:nvSpPr>
        <p:spPr>
          <a:xfrm>
            <a:off x="179512" y="2060848"/>
            <a:ext cx="8305800" cy="4464496"/>
          </a:xfrm>
          <a:prstGeom prst="rect">
            <a:avLst/>
          </a:prstGeom>
        </p:spPr>
        <p:txBody>
          <a:bodyPr vert="horz">
            <a:normAutofit fontScale="92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buFont typeface="Wingdings 2"/>
              <a:buNone/>
            </a:pPr>
            <a:r>
              <a:rPr lang="en-GB" sz="3500" i="1" dirty="0" smtClean="0"/>
              <a:t>Growth mind set, leadership opportunities (values) helping children  to see the virtues of being an active part of a community (and British Values) </a:t>
            </a:r>
          </a:p>
          <a:p>
            <a:pPr marL="0" indent="0">
              <a:buFont typeface="Wingdings 2"/>
              <a:buNone/>
            </a:pPr>
            <a:r>
              <a:rPr lang="en-GB" sz="3600" i="1" dirty="0" smtClean="0"/>
              <a:t>                                                              </a:t>
            </a:r>
          </a:p>
          <a:p>
            <a:pPr marL="0" indent="0" algn="r">
              <a:buFont typeface="Wingdings 2"/>
              <a:buNone/>
            </a:pPr>
            <a:r>
              <a:rPr lang="en-GB" sz="3600" b="1" dirty="0" smtClean="0"/>
              <a:t>…through nature</a:t>
            </a:r>
          </a:p>
          <a:p>
            <a:pPr marL="0" indent="0">
              <a:buFont typeface="Wingdings 2"/>
              <a:buNone/>
            </a:pPr>
            <a:endParaRPr lang="en-GB" sz="3600" b="1" dirty="0" smtClean="0"/>
          </a:p>
          <a:p>
            <a:pPr marL="0" indent="0">
              <a:buFont typeface="Wingdings 2"/>
              <a:buNone/>
            </a:pPr>
            <a:r>
              <a:rPr lang="en-GB" b="1" dirty="0" smtClean="0"/>
              <a:t>Examples:  Year 5 work on Pig Heart Boy.  Visit from scientist parent to discuss lab work and ethical debate on experimenting with animals. Link with Go Givers</a:t>
            </a:r>
          </a:p>
          <a:p>
            <a:pPr marL="0" indent="0">
              <a:buFont typeface="Wingdings 2"/>
              <a:buNone/>
            </a:pPr>
            <a:endParaRPr lang="en-GB" i="1" dirty="0" smtClean="0"/>
          </a:p>
          <a:p>
            <a:endParaRPr lang="en-GB" dirty="0"/>
          </a:p>
        </p:txBody>
      </p:sp>
    </p:spTree>
    <p:extLst>
      <p:ext uri="{BB962C8B-B14F-4D97-AF65-F5344CB8AC3E}">
        <p14:creationId xmlns:p14="http://schemas.microsoft.com/office/powerpoint/2010/main" val="3769674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799700845"/>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179512" y="2060848"/>
            <a:ext cx="8964488" cy="4524315"/>
          </a:xfrm>
          <a:prstGeom prst="rect">
            <a:avLst/>
          </a:prstGeom>
        </p:spPr>
        <p:txBody>
          <a:bodyPr wrap="square">
            <a:spAutoFit/>
          </a:bodyPr>
          <a:lstStyle/>
          <a:p>
            <a:r>
              <a:rPr lang="en-GB" sz="2400" b="1" dirty="0" smtClean="0"/>
              <a:t>PIG HEART BOY – </a:t>
            </a:r>
            <a:r>
              <a:rPr lang="en-GB" sz="2400" b="1" dirty="0" err="1" smtClean="0"/>
              <a:t>Malorie</a:t>
            </a:r>
            <a:r>
              <a:rPr lang="en-GB" sz="2400" b="1" dirty="0" smtClean="0"/>
              <a:t> Blackman</a:t>
            </a:r>
          </a:p>
          <a:p>
            <a:r>
              <a:rPr lang="en-GB" sz="2400" b="1" dirty="0" smtClean="0">
                <a:solidFill>
                  <a:srgbClr val="FF9933"/>
                </a:solidFill>
              </a:rPr>
              <a:t>”I </a:t>
            </a:r>
            <a:r>
              <a:rPr lang="en-GB" sz="2400" b="1" dirty="0">
                <a:solidFill>
                  <a:srgbClr val="FF9933"/>
                </a:solidFill>
              </a:rPr>
              <a:t>personally don’t enjoy seeing animals being tested this way because they don’t really have much of a choice, they’re just tested on</a:t>
            </a:r>
            <a:r>
              <a:rPr lang="en-GB" sz="2400" b="1" dirty="0" smtClean="0">
                <a:solidFill>
                  <a:srgbClr val="FF9933"/>
                </a:solidFill>
              </a:rPr>
              <a:t>.”</a:t>
            </a:r>
            <a:endParaRPr lang="en-GB" sz="2400" dirty="0" smtClean="0"/>
          </a:p>
          <a:p>
            <a:endParaRPr lang="en-GB" sz="2400" dirty="0"/>
          </a:p>
          <a:p>
            <a:r>
              <a:rPr lang="en-GB" sz="2400" b="1" dirty="0" smtClean="0">
                <a:solidFill>
                  <a:srgbClr val="FF9933"/>
                </a:solidFill>
              </a:rPr>
              <a:t>“I think that animal testing should not be going on.  Cam should have a human heart so then the donor would be able to decide if they want to give an organ or not.  I think this because animals have as much right to live on this earth as we do, so why should we be killing them for our purposes?  Animals can’t stand up for themselves so we have to.”</a:t>
            </a:r>
            <a:endParaRPr lang="en-GB" sz="2400" b="1" dirty="0">
              <a:solidFill>
                <a:srgbClr val="FF9933"/>
              </a:solidFill>
            </a:endParaRPr>
          </a:p>
          <a:p>
            <a:endParaRPr lang="en-GB" sz="2400" dirty="0"/>
          </a:p>
        </p:txBody>
      </p:sp>
    </p:spTree>
    <p:extLst>
      <p:ext uri="{BB962C8B-B14F-4D97-AF65-F5344CB8AC3E}">
        <p14:creationId xmlns:p14="http://schemas.microsoft.com/office/powerpoint/2010/main" val="163221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165368885"/>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ontent Placeholder 2"/>
          <p:cNvSpPr>
            <a:spLocks noGrp="1"/>
          </p:cNvSpPr>
          <p:nvPr>
            <p:ph idx="1"/>
          </p:nvPr>
        </p:nvSpPr>
        <p:spPr>
          <a:xfrm>
            <a:off x="330947" y="2060848"/>
            <a:ext cx="8486328" cy="4797152"/>
          </a:xfrm>
        </p:spPr>
        <p:txBody>
          <a:bodyPr>
            <a:normAutofit fontScale="70000" lnSpcReduction="20000"/>
          </a:bodyPr>
          <a:lstStyle/>
          <a:p>
            <a:pPr marL="0" indent="0">
              <a:buNone/>
            </a:pPr>
            <a:r>
              <a:rPr lang="en-GB" sz="3800" dirty="0" smtClean="0"/>
              <a:t>Presenting </a:t>
            </a:r>
            <a:r>
              <a:rPr lang="en-GB" sz="3800" dirty="0"/>
              <a:t>opportunities for children to ponder and  question their connection to something bigger than ourselves using the outdoor environment - awe and wonder</a:t>
            </a:r>
            <a:r>
              <a:rPr lang="en-GB" sz="3800" dirty="0" smtClean="0"/>
              <a:t>.</a:t>
            </a:r>
          </a:p>
          <a:p>
            <a:pPr marL="0" indent="0">
              <a:buNone/>
            </a:pPr>
            <a:endParaRPr lang="en-GB" dirty="0"/>
          </a:p>
          <a:p>
            <a:pPr marL="0" indent="0">
              <a:buNone/>
            </a:pPr>
            <a:r>
              <a:rPr lang="en-GB" sz="3600" dirty="0" smtClean="0"/>
              <a:t>Using </a:t>
            </a:r>
            <a:r>
              <a:rPr lang="en-GB" sz="3600" dirty="0"/>
              <a:t>our outdoor space, ensuring that our children go out into nature regularly to learn as part of their weekly educational experience ( not just Forest Schools ).  That we actively care for this nature in practical ways, such as </a:t>
            </a:r>
            <a:r>
              <a:rPr lang="en-GB" sz="3600" dirty="0" smtClean="0"/>
              <a:t>recycling, sustainment, river Chess involvement, public education(Woodland Trust, RSPB etc.), conservation.</a:t>
            </a:r>
            <a:endParaRPr lang="en-GB" sz="3600" dirty="0"/>
          </a:p>
          <a:p>
            <a:pPr marL="0" indent="0">
              <a:buNone/>
            </a:pPr>
            <a:endParaRPr lang="en-GB" dirty="0"/>
          </a:p>
          <a:p>
            <a:pPr marL="0" indent="0">
              <a:buNone/>
            </a:pPr>
            <a:r>
              <a:rPr lang="en-GB" b="1" dirty="0" smtClean="0"/>
              <a:t>                                                                </a:t>
            </a:r>
          </a:p>
          <a:p>
            <a:pPr marL="0" indent="0" algn="r">
              <a:buNone/>
            </a:pPr>
            <a:r>
              <a:rPr lang="en-GB" sz="3600" b="1" dirty="0" smtClean="0"/>
              <a:t>…</a:t>
            </a:r>
            <a:r>
              <a:rPr lang="en-GB" sz="3600" b="1" dirty="0"/>
              <a:t>through </a:t>
            </a:r>
            <a:r>
              <a:rPr lang="en-GB" sz="3600" b="1" dirty="0" smtClean="0"/>
              <a:t>nature</a:t>
            </a:r>
          </a:p>
          <a:p>
            <a:pPr marL="0" indent="0">
              <a:buNone/>
            </a:pPr>
            <a:endParaRPr lang="en-GB" sz="3600" b="1" dirty="0" smtClean="0"/>
          </a:p>
          <a:p>
            <a:endParaRPr lang="en-GB" dirty="0"/>
          </a:p>
        </p:txBody>
      </p:sp>
    </p:spTree>
    <p:extLst>
      <p:ext uri="{BB962C8B-B14F-4D97-AF65-F5344CB8AC3E}">
        <p14:creationId xmlns:p14="http://schemas.microsoft.com/office/powerpoint/2010/main" val="21471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901893052"/>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0030" t="28626" r="4615" b="8413"/>
          <a:stretch/>
        </p:blipFill>
        <p:spPr bwMode="auto">
          <a:xfrm>
            <a:off x="157545" y="2492896"/>
            <a:ext cx="8879160" cy="356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7545" y="1988840"/>
            <a:ext cx="10011508" cy="369332"/>
          </a:xfrm>
          <a:prstGeom prst="rect">
            <a:avLst/>
          </a:prstGeom>
          <a:noFill/>
        </p:spPr>
        <p:txBody>
          <a:bodyPr wrap="square" rtlCol="0">
            <a:spAutoFit/>
          </a:bodyPr>
          <a:lstStyle/>
          <a:p>
            <a:r>
              <a:rPr lang="en-GB" b="1" u="sng" dirty="0" smtClean="0"/>
              <a:t>Year 4 </a:t>
            </a:r>
            <a:r>
              <a:rPr lang="en-GB" b="1" u="sng" dirty="0"/>
              <a:t> </a:t>
            </a:r>
            <a:r>
              <a:rPr lang="en-GB" b="1" u="sng" dirty="0" smtClean="0"/>
              <a:t>- Pond designs</a:t>
            </a:r>
            <a:endParaRPr lang="en-GB" b="1" u="sng" dirty="0"/>
          </a:p>
        </p:txBody>
      </p:sp>
    </p:spTree>
    <p:extLst>
      <p:ext uri="{BB962C8B-B14F-4D97-AF65-F5344CB8AC3E}">
        <p14:creationId xmlns:p14="http://schemas.microsoft.com/office/powerpoint/2010/main" val="2518356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516890950"/>
              </p:ext>
            </p:extLst>
          </p:nvPr>
        </p:nvGraphicFramePr>
        <p:xfrm>
          <a:off x="235882" y="116632"/>
          <a:ext cx="8728605"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a:spLocks noGrp="1"/>
          </p:cNvSpPr>
          <p:nvPr>
            <p:ph idx="1"/>
          </p:nvPr>
        </p:nvSpPr>
        <p:spPr>
          <a:xfrm>
            <a:off x="421210" y="1916832"/>
            <a:ext cx="8543277" cy="4351338"/>
          </a:xfrm>
        </p:spPr>
        <p:txBody>
          <a:bodyPr>
            <a:normAutofit fontScale="92500"/>
          </a:bodyPr>
          <a:lstStyle/>
          <a:p>
            <a:pPr marL="0" indent="0">
              <a:buNone/>
            </a:pPr>
            <a:r>
              <a:rPr lang="en-GB" dirty="0" smtClean="0"/>
              <a:t>Opportunities </a:t>
            </a:r>
            <a:r>
              <a:rPr lang="en-GB" dirty="0"/>
              <a:t>are offered </a:t>
            </a:r>
            <a:r>
              <a:rPr lang="en-GB" dirty="0" smtClean="0"/>
              <a:t>that </a:t>
            </a:r>
            <a:r>
              <a:rPr lang="en-GB" dirty="0"/>
              <a:t>everyone can achieve. </a:t>
            </a:r>
            <a:r>
              <a:rPr lang="en-GB" dirty="0" smtClean="0"/>
              <a:t>challenging </a:t>
            </a:r>
            <a:r>
              <a:rPr lang="en-GB" dirty="0"/>
              <a:t>texts/ resources, high expectations, clear progression, pitched to individual needs &amp; interests. </a:t>
            </a:r>
            <a:r>
              <a:rPr lang="en-GB" dirty="0" smtClean="0"/>
              <a:t> Providing </a:t>
            </a:r>
            <a:r>
              <a:rPr lang="en-GB" dirty="0"/>
              <a:t>additional resources/ support in order to </a:t>
            </a:r>
            <a:r>
              <a:rPr lang="en-GB" dirty="0" smtClean="0"/>
              <a:t>achieve.</a:t>
            </a:r>
            <a:endParaRPr lang="en-GB" dirty="0"/>
          </a:p>
          <a:p>
            <a:pPr marL="0" indent="0">
              <a:buNone/>
            </a:pPr>
            <a:r>
              <a:rPr lang="en-GB" sz="3600" b="1" dirty="0" smtClean="0"/>
              <a:t>                                               …</a:t>
            </a:r>
            <a:r>
              <a:rPr lang="en-GB" sz="3600" b="1" dirty="0"/>
              <a:t>through </a:t>
            </a:r>
            <a:r>
              <a:rPr lang="en-GB" sz="3600" b="1" dirty="0" smtClean="0"/>
              <a:t>nature</a:t>
            </a:r>
          </a:p>
          <a:p>
            <a:pPr marL="0" indent="0">
              <a:buNone/>
            </a:pPr>
            <a:r>
              <a:rPr lang="en-GB" sz="3600" b="1" dirty="0"/>
              <a:t>Examples</a:t>
            </a:r>
            <a:r>
              <a:rPr lang="en-GB" sz="3600" b="1" dirty="0" smtClean="0"/>
              <a:t>: Years 4, 5 and 6 take part in Battle of the Books when they access books which will challenge and inspire them.</a:t>
            </a:r>
            <a:endParaRPr lang="en-GB" sz="3600" b="1" dirty="0"/>
          </a:p>
          <a:p>
            <a:pPr marL="0" indent="0">
              <a:buNone/>
            </a:pPr>
            <a:endParaRPr lang="en-GB" dirty="0"/>
          </a:p>
        </p:txBody>
      </p:sp>
    </p:spTree>
    <p:extLst>
      <p:ext uri="{BB962C8B-B14F-4D97-AF65-F5344CB8AC3E}">
        <p14:creationId xmlns:p14="http://schemas.microsoft.com/office/powerpoint/2010/main" val="539182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362552748"/>
              </p:ext>
            </p:extLst>
          </p:nvPr>
        </p:nvGraphicFramePr>
        <p:xfrm>
          <a:off x="235882" y="116632"/>
          <a:ext cx="8728605"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2612" t="23798" r="23218" b="31971"/>
          <a:stretch/>
        </p:blipFill>
        <p:spPr bwMode="auto">
          <a:xfrm>
            <a:off x="700692" y="2708920"/>
            <a:ext cx="7139353" cy="28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00692" y="2181146"/>
            <a:ext cx="10011508" cy="369332"/>
          </a:xfrm>
          <a:prstGeom prst="rect">
            <a:avLst/>
          </a:prstGeom>
          <a:noFill/>
        </p:spPr>
        <p:txBody>
          <a:bodyPr wrap="square" rtlCol="0">
            <a:spAutoFit/>
          </a:bodyPr>
          <a:lstStyle/>
          <a:p>
            <a:r>
              <a:rPr lang="en-GB" b="1" u="sng" dirty="0" smtClean="0"/>
              <a:t>Annual Battle of the Books</a:t>
            </a:r>
            <a:endParaRPr lang="en-GB" b="1" u="sng" dirty="0"/>
          </a:p>
        </p:txBody>
      </p:sp>
      <p:sp>
        <p:nvSpPr>
          <p:cNvPr id="10" name="TextBox 9"/>
          <p:cNvSpPr txBox="1"/>
          <p:nvPr/>
        </p:nvSpPr>
        <p:spPr>
          <a:xfrm>
            <a:off x="0" y="5564596"/>
            <a:ext cx="9144000" cy="1323439"/>
          </a:xfrm>
          <a:prstGeom prst="rect">
            <a:avLst/>
          </a:prstGeom>
          <a:noFill/>
        </p:spPr>
        <p:txBody>
          <a:bodyPr wrap="square" rtlCol="0">
            <a:spAutoFit/>
          </a:bodyPr>
          <a:lstStyle/>
          <a:p>
            <a:r>
              <a:rPr lang="en-GB" sz="2000" b="1" dirty="0" smtClean="0">
                <a:solidFill>
                  <a:srgbClr val="FF9933"/>
                </a:solidFill>
              </a:rPr>
              <a:t>“The Battle of the books is an extraordinary thing that I guarantee you won’t get in any other school.  It pushes you into reading in a good way and it gets kids my age to enjoy reading and work as a team.  Best of all it’s doing what you love and maybe (if you win) get a treat.”</a:t>
            </a:r>
            <a:endParaRPr lang="en-GB" sz="2000" b="1" dirty="0">
              <a:solidFill>
                <a:srgbClr val="FF9933"/>
              </a:solidFill>
            </a:endParaRPr>
          </a:p>
        </p:txBody>
      </p:sp>
    </p:spTree>
    <p:extLst>
      <p:ext uri="{BB962C8B-B14F-4D97-AF65-F5344CB8AC3E}">
        <p14:creationId xmlns:p14="http://schemas.microsoft.com/office/powerpoint/2010/main" val="281722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qualities act 2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79" y="2204864"/>
            <a:ext cx="5616624" cy="353272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pink is for bo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39780">
            <a:off x="460678" y="4569624"/>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books that challenge equal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55020">
            <a:off x="6153371" y="306670"/>
            <a:ext cx="2309864" cy="299205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he is a gentleman and i am a gentleman daugh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7132" y="4928401"/>
            <a:ext cx="3716664" cy="209062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disabilit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975" y="160337"/>
            <a:ext cx="4397227" cy="186612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ghost bo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2227152"/>
            <a:ext cx="1390953" cy="202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38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7140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2395" y="1268760"/>
            <a:ext cx="7416824" cy="3046988"/>
          </a:xfrm>
          <a:prstGeom prst="rect">
            <a:avLst/>
          </a:prstGeom>
          <a:noFill/>
        </p:spPr>
        <p:txBody>
          <a:bodyPr wrap="square" rtlCol="0">
            <a:spAutoFit/>
          </a:bodyPr>
          <a:lstStyle/>
          <a:p>
            <a:r>
              <a:rPr lang="en-GB" sz="4800" dirty="0" smtClean="0"/>
              <a:t>Please go into your child’s class and look for these features of FRESH within this mornings lesson.</a:t>
            </a:r>
            <a:endParaRPr lang="en-GB" sz="4800" dirty="0"/>
          </a:p>
        </p:txBody>
      </p:sp>
    </p:spTree>
    <p:extLst>
      <p:ext uri="{BB962C8B-B14F-4D97-AF65-F5344CB8AC3E}">
        <p14:creationId xmlns:p14="http://schemas.microsoft.com/office/powerpoint/2010/main" val="380539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3" y="476672"/>
            <a:ext cx="7169742" cy="553998"/>
          </a:xfrm>
          <a:prstGeom prst="rect">
            <a:avLst/>
          </a:prstGeom>
        </p:spPr>
        <p:txBody>
          <a:bodyPr wrap="square">
            <a:spAutoFit/>
          </a:bodyPr>
          <a:lstStyle/>
          <a:p>
            <a:r>
              <a:rPr lang="en-GB" dirty="0">
                <a:solidFill>
                  <a:schemeClr val="bg1">
                    <a:lumMod val="50000"/>
                  </a:schemeClr>
                </a:solidFill>
                <a:latin typeface="Arial Rounded MT Bold" panose="020F0704030504030204" pitchFamily="34" charset="0"/>
              </a:rPr>
              <a:t>Ofsted says narrow curriculum is risk to quality of education</a:t>
            </a:r>
          </a:p>
          <a:p>
            <a:r>
              <a:rPr lang="en-GB" sz="1200" dirty="0">
                <a:solidFill>
                  <a:schemeClr val="bg1">
                    <a:lumMod val="50000"/>
                  </a:schemeClr>
                </a:solidFill>
                <a:latin typeface="Arial Rounded MT Bold" panose="020F0704030504030204" pitchFamily="34" charset="0"/>
              </a:rPr>
              <a:t>27 November 2018</a:t>
            </a:r>
          </a:p>
        </p:txBody>
      </p:sp>
      <p:sp>
        <p:nvSpPr>
          <p:cNvPr id="4" name="Rectangle 3"/>
          <p:cNvSpPr/>
          <p:nvPr/>
        </p:nvSpPr>
        <p:spPr>
          <a:xfrm>
            <a:off x="1020835" y="5078566"/>
            <a:ext cx="7048500" cy="1477328"/>
          </a:xfrm>
          <a:prstGeom prst="rect">
            <a:avLst/>
          </a:prstGeom>
        </p:spPr>
        <p:txBody>
          <a:bodyPr wrap="square">
            <a:spAutoFit/>
          </a:bodyPr>
          <a:lstStyle/>
          <a:p>
            <a:r>
              <a:rPr lang="en-GB" dirty="0"/>
              <a:t>‘Where we do have clearer evidence of a decline in the quality of education </a:t>
            </a:r>
            <a:r>
              <a:rPr lang="en-GB" b="1" dirty="0"/>
              <a:t>are in the narrowing of the curriculum </a:t>
            </a:r>
            <a:r>
              <a:rPr lang="en-GB" dirty="0"/>
              <a:t>in schools and an endemic pattern of prioritising data and performance results, </a:t>
            </a:r>
            <a:r>
              <a:rPr lang="en-GB" b="1" dirty="0"/>
              <a:t>ahead of the real substance of education</a:t>
            </a:r>
            <a:r>
              <a:rPr lang="en-GB" dirty="0" smtClean="0"/>
              <a:t>.’                   </a:t>
            </a:r>
          </a:p>
          <a:p>
            <a:r>
              <a:rPr lang="en-GB" dirty="0"/>
              <a:t> </a:t>
            </a:r>
            <a:r>
              <a:rPr lang="en-GB" dirty="0" smtClean="0"/>
              <a:t>                                                                           Amanda </a:t>
            </a:r>
            <a:r>
              <a:rPr lang="en-GB" dirty="0" err="1" smtClean="0"/>
              <a:t>Spielman</a:t>
            </a:r>
            <a:endParaRPr lang="en-GB" dirty="0"/>
          </a:p>
        </p:txBody>
      </p:sp>
      <p:pic>
        <p:nvPicPr>
          <p:cNvPr id="3074" name="Picture 2" descr="Image result for child at desk b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041" y="1196752"/>
            <a:ext cx="5662316" cy="377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62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35" y="1988840"/>
            <a:ext cx="7048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3" y="439252"/>
            <a:ext cx="7169742" cy="1015663"/>
          </a:xfrm>
          <a:prstGeom prst="rect">
            <a:avLst/>
          </a:prstGeom>
        </p:spPr>
        <p:txBody>
          <a:bodyPr wrap="square">
            <a:spAutoFit/>
          </a:bodyPr>
          <a:lstStyle/>
          <a:p>
            <a:r>
              <a:rPr lang="en-GB" sz="6000" dirty="0" smtClean="0">
                <a:solidFill>
                  <a:schemeClr val="bg1">
                    <a:lumMod val="50000"/>
                  </a:schemeClr>
                </a:solidFill>
                <a:latin typeface="Arial Rounded MT Bold" panose="020F0704030504030204" pitchFamily="34" charset="0"/>
              </a:rPr>
              <a:t>WHO ARE WE?</a:t>
            </a:r>
            <a:endParaRPr lang="en-GB" sz="6000" dirty="0">
              <a:solidFill>
                <a:schemeClr val="bg1">
                  <a:lumMod val="50000"/>
                </a:schemeClr>
              </a:solidFill>
              <a:latin typeface="Arial Rounded MT Bold" panose="020F0704030504030204" pitchFamily="34" charset="0"/>
            </a:endParaRPr>
          </a:p>
        </p:txBody>
      </p:sp>
      <p:sp>
        <p:nvSpPr>
          <p:cNvPr id="4" name="Rectangle 3"/>
          <p:cNvSpPr/>
          <p:nvPr/>
        </p:nvSpPr>
        <p:spPr>
          <a:xfrm>
            <a:off x="1020835" y="5078566"/>
            <a:ext cx="7048500" cy="369332"/>
          </a:xfrm>
          <a:prstGeom prst="rect">
            <a:avLst/>
          </a:prstGeom>
        </p:spPr>
        <p:txBody>
          <a:bodyPr wrap="square">
            <a:spAutoFit/>
          </a:bodyPr>
          <a:lstStyle/>
          <a:p>
            <a:endParaRPr lang="en-GB" dirty="0"/>
          </a:p>
        </p:txBody>
      </p:sp>
      <p:sp>
        <p:nvSpPr>
          <p:cNvPr id="5" name="Rectangle 4"/>
          <p:cNvSpPr/>
          <p:nvPr/>
        </p:nvSpPr>
        <p:spPr>
          <a:xfrm>
            <a:off x="863500" y="1571729"/>
            <a:ext cx="7613524" cy="369332"/>
          </a:xfrm>
          <a:prstGeom prst="rect">
            <a:avLst/>
          </a:prstGeom>
        </p:spPr>
        <p:txBody>
          <a:bodyPr wrap="square">
            <a:spAutoFit/>
          </a:bodyPr>
          <a:lstStyle/>
          <a:p>
            <a:r>
              <a:rPr lang="en-GB" dirty="0"/>
              <a:t>Respect   Teamwork   Responsibility   Understanding   Peace   </a:t>
            </a:r>
            <a:r>
              <a:rPr lang="en-GB" dirty="0" smtClean="0"/>
              <a:t>Honesty</a:t>
            </a:r>
            <a:endParaRPr lang="en-GB" dirty="0"/>
          </a:p>
        </p:txBody>
      </p:sp>
      <p:sp>
        <p:nvSpPr>
          <p:cNvPr id="9" name="Rectangle 8"/>
          <p:cNvSpPr/>
          <p:nvPr/>
        </p:nvSpPr>
        <p:spPr>
          <a:xfrm rot="5400000">
            <a:off x="6487042" y="3378202"/>
            <a:ext cx="3459058" cy="215445"/>
          </a:xfrm>
          <a:prstGeom prst="rect">
            <a:avLst/>
          </a:prstGeom>
        </p:spPr>
        <p:txBody>
          <a:bodyPr wrap="square">
            <a:spAutoFit/>
          </a:bodyPr>
          <a:lstStyle/>
          <a:p>
            <a:r>
              <a:rPr lang="en-GB" sz="800" dirty="0"/>
              <a:t>Respect  </a:t>
            </a:r>
            <a:r>
              <a:rPr lang="en-GB" sz="800" dirty="0" smtClean="0"/>
              <a:t>Teamwork </a:t>
            </a:r>
            <a:r>
              <a:rPr lang="en-GB" sz="800" dirty="0"/>
              <a:t>  Responsibility   Understanding   Peace   </a:t>
            </a:r>
            <a:r>
              <a:rPr lang="en-GB" sz="800" dirty="0" smtClean="0"/>
              <a:t>Honesty</a:t>
            </a:r>
            <a:endParaRPr lang="en-GB" sz="800" dirty="0"/>
          </a:p>
        </p:txBody>
      </p:sp>
      <p:sp>
        <p:nvSpPr>
          <p:cNvPr id="10" name="Rectangle 9"/>
          <p:cNvSpPr/>
          <p:nvPr/>
        </p:nvSpPr>
        <p:spPr>
          <a:xfrm>
            <a:off x="899593" y="4838651"/>
            <a:ext cx="7613524" cy="369332"/>
          </a:xfrm>
          <a:prstGeom prst="rect">
            <a:avLst/>
          </a:prstGeom>
        </p:spPr>
        <p:txBody>
          <a:bodyPr wrap="square">
            <a:spAutoFit/>
          </a:bodyPr>
          <a:lstStyle/>
          <a:p>
            <a:r>
              <a:rPr lang="en-GB" dirty="0"/>
              <a:t>Respect   Teamwork   Responsibility   Understanding   Peace   </a:t>
            </a:r>
            <a:r>
              <a:rPr lang="en-GB" dirty="0" smtClean="0"/>
              <a:t>Honesty</a:t>
            </a:r>
            <a:endParaRPr lang="en-GB" dirty="0"/>
          </a:p>
        </p:txBody>
      </p:sp>
      <p:sp>
        <p:nvSpPr>
          <p:cNvPr id="11" name="Rectangle 10"/>
          <p:cNvSpPr/>
          <p:nvPr/>
        </p:nvSpPr>
        <p:spPr>
          <a:xfrm rot="5400000">
            <a:off x="-866030" y="3370732"/>
            <a:ext cx="3459058" cy="215445"/>
          </a:xfrm>
          <a:prstGeom prst="rect">
            <a:avLst/>
          </a:prstGeom>
        </p:spPr>
        <p:txBody>
          <a:bodyPr wrap="square">
            <a:spAutoFit/>
          </a:bodyPr>
          <a:lstStyle/>
          <a:p>
            <a:r>
              <a:rPr lang="en-GB" sz="800" dirty="0"/>
              <a:t>Respect  </a:t>
            </a:r>
            <a:r>
              <a:rPr lang="en-GB" sz="800" dirty="0" smtClean="0"/>
              <a:t>Teamwork </a:t>
            </a:r>
            <a:r>
              <a:rPr lang="en-GB" sz="800" dirty="0"/>
              <a:t>  Responsibility   Understanding   Peace   </a:t>
            </a:r>
            <a:r>
              <a:rPr lang="en-GB" sz="800" dirty="0" smtClean="0"/>
              <a:t>Honesty</a:t>
            </a:r>
            <a:endParaRPr lang="en-GB" sz="800" dirty="0"/>
          </a:p>
        </p:txBody>
      </p:sp>
      <p:sp>
        <p:nvSpPr>
          <p:cNvPr id="6" name="Rectangle 5"/>
          <p:cNvSpPr/>
          <p:nvPr/>
        </p:nvSpPr>
        <p:spPr>
          <a:xfrm>
            <a:off x="440628" y="5447898"/>
            <a:ext cx="8703371" cy="1600438"/>
          </a:xfrm>
          <a:prstGeom prst="rect">
            <a:avLst/>
          </a:prstGeom>
        </p:spPr>
        <p:txBody>
          <a:bodyPr wrap="square">
            <a:spAutoFit/>
          </a:bodyPr>
          <a:lstStyle/>
          <a:p>
            <a:r>
              <a:rPr lang="en-GB" b="1" dirty="0">
                <a:solidFill>
                  <a:schemeClr val="bg1"/>
                </a:solidFill>
                <a:latin typeface="Algerian" panose="04020705040A02060702" pitchFamily="82" charset="0"/>
              </a:rPr>
              <a:t>Every child </a:t>
            </a:r>
            <a:r>
              <a:rPr lang="en-GB" dirty="0">
                <a:solidFill>
                  <a:schemeClr val="bg1"/>
                </a:solidFill>
              </a:rPr>
              <a:t>is part of the </a:t>
            </a:r>
            <a:r>
              <a:rPr lang="en-GB" b="1" dirty="0">
                <a:solidFill>
                  <a:schemeClr val="bg1"/>
                </a:solidFill>
                <a:latin typeface="Algerian" panose="04020705040A02060702" pitchFamily="82" charset="0"/>
              </a:rPr>
              <a:t>H&amp;C family </a:t>
            </a:r>
            <a:r>
              <a:rPr lang="en-GB" dirty="0">
                <a:solidFill>
                  <a:schemeClr val="bg1"/>
                </a:solidFill>
              </a:rPr>
              <a:t>on an </a:t>
            </a:r>
            <a:r>
              <a:rPr lang="en-GB" dirty="0">
                <a:solidFill>
                  <a:schemeClr val="bg1"/>
                </a:solidFill>
                <a:latin typeface="Bernard MT Condensed" panose="02050806060905020404" pitchFamily="18" charset="0"/>
              </a:rPr>
              <a:t>exciting </a:t>
            </a:r>
            <a:r>
              <a:rPr lang="en-GB" dirty="0">
                <a:solidFill>
                  <a:schemeClr val="bg1"/>
                </a:solidFill>
              </a:rPr>
              <a:t>journey </a:t>
            </a:r>
            <a:r>
              <a:rPr lang="en-GB" dirty="0" smtClean="0">
                <a:solidFill>
                  <a:schemeClr val="bg1"/>
                </a:solidFill>
              </a:rPr>
              <a:t>towards being </a:t>
            </a:r>
            <a:r>
              <a:rPr lang="en-GB" dirty="0">
                <a:solidFill>
                  <a:schemeClr val="bg1"/>
                </a:solidFill>
                <a:latin typeface="Bernard MT Condensed" panose="02050806060905020404" pitchFamily="18" charset="0"/>
              </a:rPr>
              <a:t>rounded, aspirational, spiritual </a:t>
            </a:r>
            <a:r>
              <a:rPr lang="en-GB" sz="2400" dirty="0">
                <a:solidFill>
                  <a:schemeClr val="bg1"/>
                </a:solidFill>
              </a:rPr>
              <a:t>people </a:t>
            </a:r>
            <a:r>
              <a:rPr lang="en-GB" dirty="0">
                <a:solidFill>
                  <a:schemeClr val="bg1"/>
                </a:solidFill>
              </a:rPr>
              <a:t>with</a:t>
            </a:r>
            <a:r>
              <a:rPr lang="en-GB" sz="2400" dirty="0">
                <a:solidFill>
                  <a:schemeClr val="bg1"/>
                </a:solidFill>
              </a:rPr>
              <a:t> </a:t>
            </a:r>
            <a:r>
              <a:rPr lang="en-GB" sz="2000" dirty="0">
                <a:solidFill>
                  <a:schemeClr val="bg1"/>
                </a:solidFill>
              </a:rPr>
              <a:t>a</a:t>
            </a:r>
            <a:r>
              <a:rPr lang="en-GB" sz="2400" dirty="0">
                <a:solidFill>
                  <a:schemeClr val="bg1"/>
                </a:solidFill>
              </a:rPr>
              <a:t> </a:t>
            </a:r>
            <a:r>
              <a:rPr lang="en-GB" sz="2400" b="1" dirty="0">
                <a:solidFill>
                  <a:schemeClr val="bg1"/>
                </a:solidFill>
              </a:rPr>
              <a:t>fascination for the world</a:t>
            </a:r>
            <a:r>
              <a:rPr lang="en-GB" sz="2400" dirty="0">
                <a:solidFill>
                  <a:schemeClr val="bg1"/>
                </a:solidFill>
              </a:rPr>
              <a:t>; yearning </a:t>
            </a:r>
            <a:r>
              <a:rPr lang="en-GB" sz="2800" dirty="0" smtClean="0">
                <a:solidFill>
                  <a:schemeClr val="bg1"/>
                </a:solidFill>
              </a:rPr>
              <a:t>to</a:t>
            </a:r>
            <a:r>
              <a:rPr lang="en-GB" sz="2400" dirty="0" smtClean="0">
                <a:solidFill>
                  <a:schemeClr val="bg1"/>
                </a:solidFill>
              </a:rPr>
              <a:t> </a:t>
            </a:r>
            <a:r>
              <a:rPr lang="en-GB" sz="2800" dirty="0" smtClean="0">
                <a:solidFill>
                  <a:schemeClr val="bg1"/>
                </a:solidFill>
                <a:latin typeface="Arial Rounded MT Bold" panose="020F0704030504030204" pitchFamily="34" charset="0"/>
              </a:rPr>
              <a:t>make</a:t>
            </a:r>
            <a:r>
              <a:rPr lang="en-GB" sz="2400" dirty="0" smtClean="0">
                <a:solidFill>
                  <a:schemeClr val="bg1"/>
                </a:solidFill>
                <a:latin typeface="Arial Rounded MT Bold" panose="020F0704030504030204" pitchFamily="34" charset="0"/>
              </a:rPr>
              <a:t> </a:t>
            </a:r>
            <a:r>
              <a:rPr lang="en-GB" sz="2800" dirty="0">
                <a:solidFill>
                  <a:schemeClr val="bg1"/>
                </a:solidFill>
                <a:latin typeface="Arial Rounded MT Bold" panose="020F0704030504030204" pitchFamily="34" charset="0"/>
              </a:rPr>
              <a:t>a</a:t>
            </a:r>
            <a:r>
              <a:rPr lang="en-GB" sz="2400" dirty="0">
                <a:solidFill>
                  <a:schemeClr val="bg1"/>
                </a:solidFill>
                <a:latin typeface="Arial Rounded MT Bold" panose="020F0704030504030204" pitchFamily="34" charset="0"/>
              </a:rPr>
              <a:t> </a:t>
            </a:r>
            <a:r>
              <a:rPr lang="en-GB" sz="3200" dirty="0">
                <a:solidFill>
                  <a:schemeClr val="bg1"/>
                </a:solidFill>
                <a:latin typeface="Arial Rounded MT Bold" panose="020F0704030504030204" pitchFamily="34" charset="0"/>
              </a:rPr>
              <a:t>difference.</a:t>
            </a:r>
            <a:r>
              <a:rPr lang="en-GB" sz="2400" dirty="0"/>
              <a:t/>
            </a:r>
            <a:br>
              <a:rPr lang="en-GB" sz="2400" dirty="0"/>
            </a:br>
            <a:endParaRPr lang="en-GB" sz="2400" dirty="0"/>
          </a:p>
        </p:txBody>
      </p:sp>
    </p:spTree>
    <p:extLst>
      <p:ext uri="{BB962C8B-B14F-4D97-AF65-F5344CB8AC3E}">
        <p14:creationId xmlns:p14="http://schemas.microsoft.com/office/powerpoint/2010/main" val="68738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gradFill>
        <a:effectLst/>
      </p:bgPr>
    </p:bg>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536" y="332656"/>
            <a:ext cx="8748464" cy="4525963"/>
          </a:xfrm>
        </p:spPr>
        <p:txBody>
          <a:bodyPr>
            <a:noAutofit/>
          </a:bodyPr>
          <a:lstStyle/>
          <a:p>
            <a:pPr marL="0" indent="0">
              <a:buNone/>
            </a:pPr>
            <a:r>
              <a:rPr lang="en-GB" sz="6000" b="1" dirty="0" smtClean="0"/>
              <a:t>F</a:t>
            </a:r>
            <a:r>
              <a:rPr lang="en-GB" sz="3600" dirty="0" smtClean="0"/>
              <a:t>ascinating</a:t>
            </a:r>
            <a:endParaRPr lang="en-GB" sz="6000" b="1" dirty="0" smtClean="0"/>
          </a:p>
          <a:p>
            <a:pPr marL="0" indent="0">
              <a:buNone/>
            </a:pPr>
            <a:r>
              <a:rPr lang="en-GB" sz="6000" b="1" dirty="0" smtClean="0"/>
              <a:t>R</a:t>
            </a:r>
            <a:r>
              <a:rPr lang="en-GB" sz="3600" dirty="0" smtClean="0"/>
              <a:t>ounded</a:t>
            </a:r>
            <a:endParaRPr lang="en-GB" sz="6000" b="1" dirty="0" smtClean="0"/>
          </a:p>
          <a:p>
            <a:pPr marL="0" indent="0">
              <a:buNone/>
            </a:pPr>
            <a:r>
              <a:rPr lang="en-GB" sz="6000" b="1" dirty="0" smtClean="0"/>
              <a:t>E</a:t>
            </a:r>
            <a:r>
              <a:rPr lang="en-GB" sz="3600" dirty="0" smtClean="0"/>
              <a:t>veryone yearning to make a difference</a:t>
            </a:r>
            <a:endParaRPr lang="en-GB" sz="6000" b="1" dirty="0" smtClean="0"/>
          </a:p>
          <a:p>
            <a:pPr marL="0" indent="0">
              <a:buNone/>
            </a:pPr>
            <a:r>
              <a:rPr lang="en-GB" sz="6000" b="1" dirty="0" smtClean="0"/>
              <a:t>S</a:t>
            </a:r>
            <a:r>
              <a:rPr lang="en-GB" sz="3600" dirty="0" smtClean="0"/>
              <a:t>piritual</a:t>
            </a:r>
            <a:endParaRPr lang="en-GB" sz="6000" b="1" dirty="0" smtClean="0"/>
          </a:p>
          <a:p>
            <a:pPr marL="0" indent="0">
              <a:buNone/>
            </a:pPr>
            <a:r>
              <a:rPr lang="en-GB" sz="6000" b="1" dirty="0" smtClean="0"/>
              <a:t>H</a:t>
            </a:r>
            <a:r>
              <a:rPr lang="en-GB" sz="3600" dirty="0" smtClean="0"/>
              <a:t>ighly aspirational   </a:t>
            </a:r>
          </a:p>
          <a:p>
            <a:pPr marL="0" indent="0">
              <a:buNone/>
            </a:pPr>
            <a:r>
              <a:rPr lang="en-GB" sz="3600" dirty="0"/>
              <a:t> </a:t>
            </a:r>
            <a:r>
              <a:rPr lang="en-GB" sz="3600" dirty="0" smtClean="0"/>
              <a:t>                                …</a:t>
            </a:r>
            <a:r>
              <a:rPr lang="en-GB" sz="3600" b="1" dirty="0" smtClean="0"/>
              <a:t>through nature.</a:t>
            </a:r>
            <a:endParaRPr lang="en-GB" sz="6000" b="1" dirty="0"/>
          </a:p>
        </p:txBody>
      </p:sp>
    </p:spTree>
    <p:extLst>
      <p:ext uri="{BB962C8B-B14F-4D97-AF65-F5344CB8AC3E}">
        <p14:creationId xmlns:p14="http://schemas.microsoft.com/office/powerpoint/2010/main" val="3687091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r>
              <a:rPr lang="en-GB" sz="3600" b="1" dirty="0" smtClean="0"/>
              <a:t>through nature.</a:t>
            </a:r>
            <a:endParaRPr lang="en-GB" sz="6000" b="1" dirty="0"/>
          </a:p>
        </p:txBody>
      </p:sp>
      <p:graphicFrame>
        <p:nvGraphicFramePr>
          <p:cNvPr id="2" name="Diagram 1"/>
          <p:cNvGraphicFramePr/>
          <p:nvPr>
            <p:extLst>
              <p:ext uri="{D42A27DB-BD31-4B8C-83A1-F6EECF244321}">
                <p14:modId xmlns:p14="http://schemas.microsoft.com/office/powerpoint/2010/main" val="3131763996"/>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100" name="Picture 4" descr="Image result for fascinating kids magnifying gla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9923" y="2454812"/>
            <a:ext cx="6048375" cy="3533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587315">
            <a:off x="37774" y="3036077"/>
            <a:ext cx="435087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Things we do</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rot="734205">
            <a:off x="3805970" y="4137755"/>
            <a:ext cx="4846198"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ooks we read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rot="21156650">
            <a:off x="1308241" y="5239433"/>
            <a:ext cx="4554452"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acts we learn</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rot="734205">
            <a:off x="2525654" y="2196805"/>
            <a:ext cx="676018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Experiences we share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10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endParaRPr lang="en-GB" sz="6000" b="1" dirty="0"/>
          </a:p>
        </p:txBody>
      </p:sp>
      <p:graphicFrame>
        <p:nvGraphicFramePr>
          <p:cNvPr id="2" name="Diagram 1"/>
          <p:cNvGraphicFramePr/>
          <p:nvPr>
            <p:extLst>
              <p:ext uri="{D42A27DB-BD31-4B8C-83A1-F6EECF244321}">
                <p14:modId xmlns:p14="http://schemas.microsoft.com/office/powerpoint/2010/main" val="3020689440"/>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Content Placeholder 2"/>
          <p:cNvSpPr txBox="1">
            <a:spLocks/>
          </p:cNvSpPr>
          <p:nvPr/>
        </p:nvSpPr>
        <p:spPr>
          <a:xfrm>
            <a:off x="179512" y="1988840"/>
            <a:ext cx="8856984" cy="4351338"/>
          </a:xfrm>
          <a:prstGeom prst="rect">
            <a:avLst/>
          </a:prstGeom>
        </p:spPr>
        <p:txBody>
          <a:bodyPr vert="horz">
            <a:normAutofit fontScale="925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buFont typeface="Wingdings 2"/>
              <a:buNone/>
            </a:pPr>
            <a:r>
              <a:rPr lang="en-GB" b="1" i="1" dirty="0" smtClean="0"/>
              <a:t>Presenting opportunities through the design of lessons that captivate children's imagination and attention.  Using and drawing from the outdoor environment to intrigue children to learn about the world and their immediate environment.  Explorative, practical opportunities to learn.</a:t>
            </a:r>
          </a:p>
          <a:p>
            <a:pPr marL="0" indent="0" algn="r">
              <a:buFont typeface="Wingdings 2"/>
              <a:buNone/>
            </a:pPr>
            <a:r>
              <a:rPr lang="en-GB" b="1" i="1" dirty="0" smtClean="0"/>
              <a:t>  </a:t>
            </a:r>
            <a:r>
              <a:rPr lang="en-GB" b="1" dirty="0" smtClean="0"/>
              <a:t>                                                                                       …</a:t>
            </a:r>
            <a:r>
              <a:rPr lang="en-GB" sz="3900" b="1" dirty="0" smtClean="0"/>
              <a:t>through nature</a:t>
            </a:r>
          </a:p>
          <a:p>
            <a:pPr marL="0" indent="0">
              <a:buFont typeface="Wingdings 2"/>
              <a:buNone/>
            </a:pPr>
            <a:endParaRPr lang="en-GB" b="1" dirty="0" smtClean="0"/>
          </a:p>
          <a:p>
            <a:pPr marL="0" indent="0">
              <a:buFont typeface="Wingdings 2"/>
              <a:buNone/>
            </a:pPr>
            <a:r>
              <a:rPr lang="en-GB" b="1" dirty="0" smtClean="0"/>
              <a:t>Examples: Kenning poems written in Y4 as a response to being outside amongst the trees</a:t>
            </a:r>
            <a:endParaRPr lang="en-GB" b="1" dirty="0"/>
          </a:p>
        </p:txBody>
      </p:sp>
    </p:spTree>
    <p:extLst>
      <p:ext uri="{BB962C8B-B14F-4D97-AF65-F5344CB8AC3E}">
        <p14:creationId xmlns:p14="http://schemas.microsoft.com/office/powerpoint/2010/main" val="535409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endParaRPr lang="en-GB" sz="6000" b="1" dirty="0"/>
          </a:p>
        </p:txBody>
      </p:sp>
      <p:sp>
        <p:nvSpPr>
          <p:cNvPr id="7" name="TextBox 6"/>
          <p:cNvSpPr txBox="1"/>
          <p:nvPr/>
        </p:nvSpPr>
        <p:spPr>
          <a:xfrm>
            <a:off x="41881" y="61100"/>
            <a:ext cx="3736731" cy="2677656"/>
          </a:xfrm>
          <a:prstGeom prst="rect">
            <a:avLst/>
          </a:prstGeom>
          <a:noFill/>
        </p:spPr>
        <p:txBody>
          <a:bodyPr wrap="square" rtlCol="0">
            <a:spAutoFit/>
          </a:bodyPr>
          <a:lstStyle/>
          <a:p>
            <a:r>
              <a:rPr lang="en-GB" sz="2400" b="1" u="sng" dirty="0" smtClean="0"/>
              <a:t>Kennings year 4 : </a:t>
            </a:r>
            <a:r>
              <a:rPr lang="en-GB" sz="2400" dirty="0" smtClean="0"/>
              <a:t>children spent time observing and ‘experiencing’ a tree by touching it, lying underneath it etc. and brainstorming ideas.</a:t>
            </a:r>
            <a:endParaRPr lang="en-GB" sz="2400" dirty="0"/>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519" t="25722" r="26443" b="6729"/>
          <a:stretch/>
        </p:blipFill>
        <p:spPr bwMode="auto">
          <a:xfrm>
            <a:off x="3995936" y="0"/>
            <a:ext cx="5148064" cy="702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6442" t="30528" r="15577" b="5770"/>
          <a:stretch/>
        </p:blipFill>
        <p:spPr bwMode="auto">
          <a:xfrm>
            <a:off x="13637" y="2738756"/>
            <a:ext cx="3982298" cy="429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89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114739810"/>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txBox="1">
            <a:spLocks/>
          </p:cNvSpPr>
          <p:nvPr/>
        </p:nvSpPr>
        <p:spPr>
          <a:xfrm>
            <a:off x="207158" y="1916832"/>
            <a:ext cx="8712968" cy="4941168"/>
          </a:xfrm>
          <a:prstGeom prst="rect">
            <a:avLst/>
          </a:prstGeom>
        </p:spPr>
        <p:txBody>
          <a:bodyPr vert="horz">
            <a:normAutofit fontScale="850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buFont typeface="Wingdings 2"/>
              <a:buNone/>
            </a:pPr>
            <a:r>
              <a:rPr lang="en-GB" dirty="0" smtClean="0"/>
              <a:t> </a:t>
            </a:r>
          </a:p>
          <a:p>
            <a:pPr marL="0" indent="0">
              <a:buFont typeface="Wingdings 2"/>
              <a:buNone/>
            </a:pPr>
            <a:r>
              <a:rPr lang="en-GB" b="1" i="1" dirty="0" smtClean="0"/>
              <a:t>The opportunity to explore and celebrate individual's strengths as well as provide good scaffolding to help them achieve in areas they find more challenging so that a child is well rounded in all areas of the curriculum.  As well as addressing breadth of experience. It will provide a breadth of experience beyond the normal experience for children which builds resilience.</a:t>
            </a:r>
          </a:p>
          <a:p>
            <a:pPr marL="0" indent="0">
              <a:buFont typeface="Wingdings 2"/>
              <a:buNone/>
            </a:pPr>
            <a:r>
              <a:rPr lang="en-GB" dirty="0" smtClean="0"/>
              <a:t>                                                                 </a:t>
            </a:r>
            <a:r>
              <a:rPr lang="en-GB" sz="3900" b="1" dirty="0" smtClean="0"/>
              <a:t>…</a:t>
            </a:r>
            <a:r>
              <a:rPr lang="en-GB" sz="4200" b="1" dirty="0" smtClean="0"/>
              <a:t>through nature</a:t>
            </a:r>
          </a:p>
          <a:p>
            <a:pPr marL="0" indent="0">
              <a:buFont typeface="Wingdings 2"/>
              <a:buNone/>
            </a:pPr>
            <a:r>
              <a:rPr lang="en-GB" b="1" dirty="0" smtClean="0"/>
              <a:t>Examples:  Year 1 work on Magic Pencil Malala story.  Boys and girls report on the injustice of Malala’s life giving them a more rounded, global perspective.  The text is challenging and not one they are likely to have come across.</a:t>
            </a:r>
          </a:p>
          <a:p>
            <a:pPr marL="0" indent="0">
              <a:buFont typeface="Wingdings 2"/>
              <a:buNone/>
            </a:pPr>
            <a:endParaRPr lang="en-GB" dirty="0" smtClean="0"/>
          </a:p>
          <a:p>
            <a:endParaRPr lang="en-GB" dirty="0"/>
          </a:p>
        </p:txBody>
      </p:sp>
    </p:spTree>
    <p:extLst>
      <p:ext uri="{BB962C8B-B14F-4D97-AF65-F5344CB8AC3E}">
        <p14:creationId xmlns:p14="http://schemas.microsoft.com/office/powerpoint/2010/main" val="17083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r>
              <a:rPr lang="en-GB" sz="3600" b="1" dirty="0" smtClean="0"/>
              <a:t>through nature.</a:t>
            </a:r>
            <a:endParaRPr lang="en-GB" sz="6000" b="1" dirty="0"/>
          </a:p>
        </p:txBody>
      </p:sp>
      <p:graphicFrame>
        <p:nvGraphicFramePr>
          <p:cNvPr id="2" name="Diagram 1"/>
          <p:cNvGraphicFramePr/>
          <p:nvPr>
            <p:extLst>
              <p:ext uri="{D42A27DB-BD31-4B8C-83A1-F6EECF244321}">
                <p14:modId xmlns:p14="http://schemas.microsoft.com/office/powerpoint/2010/main" val="1166302940"/>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923" y="2031277"/>
            <a:ext cx="7956376" cy="4926115"/>
          </a:xfrm>
          <a:prstGeom prst="rect">
            <a:avLst/>
          </a:prstGeom>
        </p:spPr>
      </p:pic>
    </p:spTree>
    <p:extLst>
      <p:ext uri="{BB962C8B-B14F-4D97-AF65-F5344CB8AC3E}">
        <p14:creationId xmlns:p14="http://schemas.microsoft.com/office/powerpoint/2010/main" val="2762345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415</TotalTime>
  <Words>899</Words>
  <Application>Microsoft Office PowerPoint</Application>
  <PresentationFormat>On-screen Show (4:3)</PresentationFormat>
  <Paragraphs>137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Hughes</dc:creator>
  <cp:lastModifiedBy>Corinne Barnes</cp:lastModifiedBy>
  <cp:revision>25</cp:revision>
  <dcterms:created xsi:type="dcterms:W3CDTF">2019-02-09T16:45:37Z</dcterms:created>
  <dcterms:modified xsi:type="dcterms:W3CDTF">2020-02-11T10:29:59Z</dcterms:modified>
</cp:coreProperties>
</file>