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6"/>
  </p:notesMasterIdLst>
  <p:sldIdLst>
    <p:sldId id="256" r:id="rId5"/>
    <p:sldId id="295" r:id="rId6"/>
    <p:sldId id="258" r:id="rId7"/>
    <p:sldId id="259" r:id="rId8"/>
    <p:sldId id="260" r:id="rId9"/>
    <p:sldId id="261" r:id="rId10"/>
    <p:sldId id="262" r:id="rId11"/>
    <p:sldId id="263" r:id="rId12"/>
    <p:sldId id="264" r:id="rId13"/>
    <p:sldId id="300" r:id="rId14"/>
    <p:sldId id="266" r:id="rId15"/>
    <p:sldId id="267" r:id="rId16"/>
    <p:sldId id="268" r:id="rId17"/>
    <p:sldId id="269" r:id="rId18"/>
    <p:sldId id="270" r:id="rId19"/>
    <p:sldId id="271" r:id="rId20"/>
    <p:sldId id="273" r:id="rId21"/>
    <p:sldId id="272" r:id="rId22"/>
    <p:sldId id="292" r:id="rId23"/>
    <p:sldId id="274" r:id="rId24"/>
    <p:sldId id="275" r:id="rId25"/>
    <p:sldId id="276" r:id="rId26"/>
    <p:sldId id="281" r:id="rId27"/>
    <p:sldId id="277" r:id="rId28"/>
    <p:sldId id="278" r:id="rId29"/>
    <p:sldId id="279" r:id="rId30"/>
    <p:sldId id="280" r:id="rId31"/>
    <p:sldId id="299" r:id="rId32"/>
    <p:sldId id="282" r:id="rId33"/>
    <p:sldId id="283" r:id="rId34"/>
    <p:sldId id="284" r:id="rId35"/>
    <p:sldId id="297" r:id="rId36"/>
    <p:sldId id="298" r:id="rId37"/>
    <p:sldId id="296" r:id="rId38"/>
    <p:sldId id="285" r:id="rId39"/>
    <p:sldId id="293" r:id="rId40"/>
    <p:sldId id="286" r:id="rId41"/>
    <p:sldId id="294" r:id="rId42"/>
    <p:sldId id="287" r:id="rId43"/>
    <p:sldId id="288" r:id="rId44"/>
    <p:sldId id="289"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DEBFA2-C9A6-9B44-1E40-277FAF9649BD}" name="Debbie Munday" initials="DM" userId="S::DMunday@buckscc.gov.uk::c2225f7e-2d45-42f2-85fc-7d966c14178d" providerId="AD"/>
  <p188:author id="{7A8519DC-A2C1-FE05-FAF6-D29D4E3DB255}" name="Sue Walton" initials="SW" userId="9bdc5f1187dc2c4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63B"/>
    <a:srgbClr val="2C2D84"/>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85D399-4542-4A0C-BC66-71BEDB9C23B5}" v="13" dt="2024-04-15T09:38:12.6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8891" autoAdjust="0"/>
  </p:normalViewPr>
  <p:slideViewPr>
    <p:cSldViewPr snapToGrid="0">
      <p:cViewPr varScale="1">
        <p:scale>
          <a:sx n="77" d="100"/>
          <a:sy n="77" d="100"/>
        </p:scale>
        <p:origin x="258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hyperlink" Target="http://www.buckinghamshire.gov.uk/admissions" TargetMode="Externa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ata5.xml.rels><?xml version="1.0" encoding="UTF-8" standalone="yes"?>
<Relationships xmlns="http://schemas.openxmlformats.org/package/2006/relationships"><Relationship Id="rId1" Type="http://schemas.openxmlformats.org/officeDocument/2006/relationships/hyperlink" Target="https://services.buckscc.gov.uk/school-admissions"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7" Type="http://schemas.openxmlformats.org/officeDocument/2006/relationships/image" Target="../media/image18.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rawing5.xml.rels><?xml version="1.0" encoding="UTF-8" standalone="yes"?>
<Relationships xmlns="http://schemas.openxmlformats.org/package/2006/relationships"><Relationship Id="rId1" Type="http://schemas.openxmlformats.org/officeDocument/2006/relationships/hyperlink" Target="https://services.buckscc.gov.uk/school-admissions"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62E90B-E301-4D16-AED8-50438D46A8AD}" type="doc">
      <dgm:prSet loTypeId="urn:microsoft.com/office/officeart/2018/2/layout/IconLabelDescriptionList" loCatId="icon" qsTypeId="urn:microsoft.com/office/officeart/2005/8/quickstyle/simple1" qsCatId="simple" csTypeId="urn:microsoft.com/office/officeart/2005/8/colors/accent2_2" csCatId="accent2" phldr="1"/>
      <dgm:spPr/>
      <dgm:t>
        <a:bodyPr/>
        <a:lstStyle/>
        <a:p>
          <a:endParaRPr lang="en-US"/>
        </a:p>
      </dgm:t>
    </dgm:pt>
    <dgm:pt modelId="{76B54D25-F4B9-47C3-9A44-FF9CA4890B56}">
      <dgm:prSet/>
      <dgm:spPr/>
      <dgm:t>
        <a:bodyPr/>
        <a:lstStyle/>
        <a:p>
          <a:pPr>
            <a:defRPr b="1"/>
          </a:pPr>
          <a:r>
            <a:rPr lang="en-GB"/>
            <a:t>Applying for a secondary school place (Slides 3-15)</a:t>
          </a:r>
          <a:endParaRPr lang="en-US"/>
        </a:p>
      </dgm:t>
    </dgm:pt>
    <dgm:pt modelId="{54A3786B-421C-42AE-8BB2-D765BB37C92D}" type="parTrans" cxnId="{2DBCC361-9277-45BF-A6EF-A2B6117E2E66}">
      <dgm:prSet/>
      <dgm:spPr/>
      <dgm:t>
        <a:bodyPr/>
        <a:lstStyle/>
        <a:p>
          <a:endParaRPr lang="en-US"/>
        </a:p>
      </dgm:t>
    </dgm:pt>
    <dgm:pt modelId="{A3DCFCFD-1EFF-41F9-A0BD-41A989818EB7}" type="sibTrans" cxnId="{2DBCC361-9277-45BF-A6EF-A2B6117E2E66}">
      <dgm:prSet/>
      <dgm:spPr/>
      <dgm:t>
        <a:bodyPr/>
        <a:lstStyle/>
        <a:p>
          <a:endParaRPr lang="en-US"/>
        </a:p>
      </dgm:t>
    </dgm:pt>
    <dgm:pt modelId="{15A53B19-54DD-40F8-BB6F-84A5704246E6}">
      <dgm:prSet/>
      <dgm:spPr/>
      <dgm:t>
        <a:bodyPr/>
        <a:lstStyle/>
        <a:p>
          <a:r>
            <a:rPr lang="en-GB"/>
            <a:t>(When to apply, how to apply, things to consider when applying, how the process works, National Offer Day, waiting lists and Appeals) </a:t>
          </a:r>
          <a:endParaRPr lang="en-US"/>
        </a:p>
      </dgm:t>
    </dgm:pt>
    <dgm:pt modelId="{D12AA2C0-14B6-41A3-8E64-E422D90FBE18}" type="parTrans" cxnId="{F942867F-52F2-4B05-863D-A0A6D63059F4}">
      <dgm:prSet/>
      <dgm:spPr/>
      <dgm:t>
        <a:bodyPr/>
        <a:lstStyle/>
        <a:p>
          <a:endParaRPr lang="en-US"/>
        </a:p>
      </dgm:t>
    </dgm:pt>
    <dgm:pt modelId="{3200E67E-D966-4124-AEDF-0B97944EB84D}" type="sibTrans" cxnId="{F942867F-52F2-4B05-863D-A0A6D63059F4}">
      <dgm:prSet/>
      <dgm:spPr/>
      <dgm:t>
        <a:bodyPr/>
        <a:lstStyle/>
        <a:p>
          <a:endParaRPr lang="en-US"/>
        </a:p>
      </dgm:t>
    </dgm:pt>
    <dgm:pt modelId="{BA8A832C-6C42-4273-BA2F-20758DAAB30B}">
      <dgm:prSet/>
      <dgm:spPr/>
      <dgm:t>
        <a:bodyPr/>
        <a:lstStyle/>
        <a:p>
          <a:pPr>
            <a:defRPr b="1"/>
          </a:pPr>
          <a:r>
            <a:rPr lang="en-GB"/>
            <a:t>The Secondary Transfer Test (Slides 16-39)</a:t>
          </a:r>
          <a:endParaRPr lang="en-US"/>
        </a:p>
      </dgm:t>
    </dgm:pt>
    <dgm:pt modelId="{D32EC477-0F9B-4E40-BBDB-36B7FDA11B8C}" type="parTrans" cxnId="{D9F1EC9A-3C77-4A74-B294-E7059D5F157D}">
      <dgm:prSet/>
      <dgm:spPr/>
      <dgm:t>
        <a:bodyPr/>
        <a:lstStyle/>
        <a:p>
          <a:endParaRPr lang="en-US"/>
        </a:p>
      </dgm:t>
    </dgm:pt>
    <dgm:pt modelId="{B53A6CA4-D68A-4C14-85E7-5ED53AEFF92E}" type="sibTrans" cxnId="{D9F1EC9A-3C77-4A74-B294-E7059D5F157D}">
      <dgm:prSet/>
      <dgm:spPr/>
      <dgm:t>
        <a:bodyPr/>
        <a:lstStyle/>
        <a:p>
          <a:endParaRPr lang="en-US"/>
        </a:p>
      </dgm:t>
    </dgm:pt>
    <dgm:pt modelId="{1B26AFC1-AE62-4EEE-8A2B-7A70F6BC4037}">
      <dgm:prSet/>
      <dgm:spPr/>
      <dgm:t>
        <a:bodyPr/>
        <a:lstStyle/>
        <a:p>
          <a:r>
            <a:rPr lang="en-GB"/>
            <a:t>(Timeline, test dates, what the test measures, familiarisation and practice, the testing process, how it is marked, Selection Review and Non-qualified appeals) </a:t>
          </a:r>
          <a:endParaRPr lang="en-US"/>
        </a:p>
      </dgm:t>
    </dgm:pt>
    <dgm:pt modelId="{4973AFB7-4A28-4180-848D-7D47DBE59CEA}" type="parTrans" cxnId="{A64ADBB3-D14D-47FA-8FC1-7453566AFAA7}">
      <dgm:prSet/>
      <dgm:spPr/>
      <dgm:t>
        <a:bodyPr/>
        <a:lstStyle/>
        <a:p>
          <a:endParaRPr lang="en-US"/>
        </a:p>
      </dgm:t>
    </dgm:pt>
    <dgm:pt modelId="{C030C943-0CAD-4BED-AD34-2EA740207623}" type="sibTrans" cxnId="{A64ADBB3-D14D-47FA-8FC1-7453566AFAA7}">
      <dgm:prSet/>
      <dgm:spPr/>
      <dgm:t>
        <a:bodyPr/>
        <a:lstStyle/>
        <a:p>
          <a:endParaRPr lang="en-US"/>
        </a:p>
      </dgm:t>
    </dgm:pt>
    <dgm:pt modelId="{F7D130E7-44D4-45B9-903E-EE13057C1842}">
      <dgm:prSet/>
      <dgm:spPr/>
      <dgm:t>
        <a:bodyPr/>
        <a:lstStyle/>
        <a:p>
          <a:pPr>
            <a:defRPr b="1"/>
          </a:pPr>
          <a:r>
            <a:rPr lang="en-GB"/>
            <a:t>More information</a:t>
          </a:r>
          <a:endParaRPr lang="en-US"/>
        </a:p>
      </dgm:t>
    </dgm:pt>
    <dgm:pt modelId="{AD189A5D-A6EA-4B19-A394-4626A2E529C8}" type="parTrans" cxnId="{CF1E88F2-D845-451B-9114-68AEA6E09143}">
      <dgm:prSet/>
      <dgm:spPr/>
      <dgm:t>
        <a:bodyPr/>
        <a:lstStyle/>
        <a:p>
          <a:endParaRPr lang="en-US"/>
        </a:p>
      </dgm:t>
    </dgm:pt>
    <dgm:pt modelId="{89B99BEC-1D26-4DD6-AFF5-D357CD7D2A2F}" type="sibTrans" cxnId="{CF1E88F2-D845-451B-9114-68AEA6E09143}">
      <dgm:prSet/>
      <dgm:spPr/>
      <dgm:t>
        <a:bodyPr/>
        <a:lstStyle/>
        <a:p>
          <a:endParaRPr lang="en-US"/>
        </a:p>
      </dgm:t>
    </dgm:pt>
    <dgm:pt modelId="{CC7D0092-40C2-42B8-BA18-A61F4556B8AD}">
      <dgm:prSet/>
      <dgm:spPr/>
      <dgm:t>
        <a:bodyPr/>
        <a:lstStyle/>
        <a:p>
          <a:pPr>
            <a:defRPr b="1"/>
          </a:pPr>
          <a:r>
            <a:rPr lang="en-GB"/>
            <a:t>How to Contact the Admissions Team</a:t>
          </a:r>
          <a:endParaRPr lang="en-US"/>
        </a:p>
      </dgm:t>
    </dgm:pt>
    <dgm:pt modelId="{4A87A70C-27D8-4D91-9211-46FE4334AA58}" type="parTrans" cxnId="{BBBDE6EB-5752-4839-892E-1D4DAFF74A54}">
      <dgm:prSet/>
      <dgm:spPr/>
      <dgm:t>
        <a:bodyPr/>
        <a:lstStyle/>
        <a:p>
          <a:endParaRPr lang="en-US"/>
        </a:p>
      </dgm:t>
    </dgm:pt>
    <dgm:pt modelId="{5582379C-A05C-4538-BB7C-679BD543E3C5}" type="sibTrans" cxnId="{BBBDE6EB-5752-4839-892E-1D4DAFF74A54}">
      <dgm:prSet/>
      <dgm:spPr/>
      <dgm:t>
        <a:bodyPr/>
        <a:lstStyle/>
        <a:p>
          <a:endParaRPr lang="en-US"/>
        </a:p>
      </dgm:t>
    </dgm:pt>
    <dgm:pt modelId="{0473B01B-86F6-4EAF-93A9-AF05C8862D22}" type="pres">
      <dgm:prSet presAssocID="{DC62E90B-E301-4D16-AED8-50438D46A8AD}" presName="root" presStyleCnt="0">
        <dgm:presLayoutVars>
          <dgm:dir/>
          <dgm:resizeHandles val="exact"/>
        </dgm:presLayoutVars>
      </dgm:prSet>
      <dgm:spPr/>
    </dgm:pt>
    <dgm:pt modelId="{844F3630-AEC4-414A-8545-3D9C70E4EEBC}" type="pres">
      <dgm:prSet presAssocID="{76B54D25-F4B9-47C3-9A44-FF9CA4890B56}" presName="compNode" presStyleCnt="0"/>
      <dgm:spPr/>
    </dgm:pt>
    <dgm:pt modelId="{C3CB5BCD-1A70-4A34-9579-5C62540DE2E6}" type="pres">
      <dgm:prSet presAssocID="{76B54D25-F4B9-47C3-9A44-FF9CA4890B5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E86DB3F1-32A8-4EE5-85A8-49122219EF0E}" type="pres">
      <dgm:prSet presAssocID="{76B54D25-F4B9-47C3-9A44-FF9CA4890B56}" presName="iconSpace" presStyleCnt="0"/>
      <dgm:spPr/>
    </dgm:pt>
    <dgm:pt modelId="{2E6907A4-E4F0-4C56-9BB0-3F227D0EE791}" type="pres">
      <dgm:prSet presAssocID="{76B54D25-F4B9-47C3-9A44-FF9CA4890B56}" presName="parTx" presStyleLbl="revTx" presStyleIdx="0" presStyleCnt="8">
        <dgm:presLayoutVars>
          <dgm:chMax val="0"/>
          <dgm:chPref val="0"/>
        </dgm:presLayoutVars>
      </dgm:prSet>
      <dgm:spPr/>
    </dgm:pt>
    <dgm:pt modelId="{2E4068A5-5641-4093-A097-590E227AB2E4}" type="pres">
      <dgm:prSet presAssocID="{76B54D25-F4B9-47C3-9A44-FF9CA4890B56}" presName="txSpace" presStyleCnt="0"/>
      <dgm:spPr/>
    </dgm:pt>
    <dgm:pt modelId="{B0EAD1D6-BB03-434C-B9AD-FE6DE104E7C0}" type="pres">
      <dgm:prSet presAssocID="{76B54D25-F4B9-47C3-9A44-FF9CA4890B56}" presName="desTx" presStyleLbl="revTx" presStyleIdx="1" presStyleCnt="8">
        <dgm:presLayoutVars/>
      </dgm:prSet>
      <dgm:spPr/>
    </dgm:pt>
    <dgm:pt modelId="{430CF42A-665B-4C33-A172-26355F9B27B7}" type="pres">
      <dgm:prSet presAssocID="{A3DCFCFD-1EFF-41F9-A0BD-41A989818EB7}" presName="sibTrans" presStyleCnt="0"/>
      <dgm:spPr/>
    </dgm:pt>
    <dgm:pt modelId="{2D0A8B0F-D92A-40E2-8C11-4940E984BCC5}" type="pres">
      <dgm:prSet presAssocID="{BA8A832C-6C42-4273-BA2F-20758DAAB30B}" presName="compNode" presStyleCnt="0"/>
      <dgm:spPr/>
    </dgm:pt>
    <dgm:pt modelId="{9EF7F3FB-9DD3-473E-A4A4-4706E1C2974B}" type="pres">
      <dgm:prSet presAssocID="{BA8A832C-6C42-4273-BA2F-20758DAAB30B}"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encil with solid fill"/>
        </a:ext>
      </dgm:extLst>
    </dgm:pt>
    <dgm:pt modelId="{BF6CA645-2CB4-4726-BF5A-E866B503F9C5}" type="pres">
      <dgm:prSet presAssocID="{BA8A832C-6C42-4273-BA2F-20758DAAB30B}" presName="iconSpace" presStyleCnt="0"/>
      <dgm:spPr/>
    </dgm:pt>
    <dgm:pt modelId="{D401706E-B737-4FE2-84FD-F9A1C9AC2F32}" type="pres">
      <dgm:prSet presAssocID="{BA8A832C-6C42-4273-BA2F-20758DAAB30B}" presName="parTx" presStyleLbl="revTx" presStyleIdx="2" presStyleCnt="8">
        <dgm:presLayoutVars>
          <dgm:chMax val="0"/>
          <dgm:chPref val="0"/>
        </dgm:presLayoutVars>
      </dgm:prSet>
      <dgm:spPr/>
    </dgm:pt>
    <dgm:pt modelId="{F54E8D83-4E4A-47F0-952D-AAE0D5C38075}" type="pres">
      <dgm:prSet presAssocID="{BA8A832C-6C42-4273-BA2F-20758DAAB30B}" presName="txSpace" presStyleCnt="0"/>
      <dgm:spPr/>
    </dgm:pt>
    <dgm:pt modelId="{E2434F73-1243-4266-A9A4-1F685CF6680A}" type="pres">
      <dgm:prSet presAssocID="{BA8A832C-6C42-4273-BA2F-20758DAAB30B}" presName="desTx" presStyleLbl="revTx" presStyleIdx="3" presStyleCnt="8">
        <dgm:presLayoutVars/>
      </dgm:prSet>
      <dgm:spPr/>
    </dgm:pt>
    <dgm:pt modelId="{3A55C102-E0AF-4E01-8144-58C512CD561F}" type="pres">
      <dgm:prSet presAssocID="{B53A6CA4-D68A-4C14-85E7-5ED53AEFF92E}" presName="sibTrans" presStyleCnt="0"/>
      <dgm:spPr/>
    </dgm:pt>
    <dgm:pt modelId="{9C174874-BB10-4678-8576-7D1558D8080C}" type="pres">
      <dgm:prSet presAssocID="{F7D130E7-44D4-45B9-903E-EE13057C1842}" presName="compNode" presStyleCnt="0"/>
      <dgm:spPr/>
    </dgm:pt>
    <dgm:pt modelId="{FF5B14F7-C519-49BD-A1A0-2B6AFAA5B81C}" type="pres">
      <dgm:prSet presAssocID="{F7D130E7-44D4-45B9-903E-EE13057C184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1C5FA1CB-5FC7-4978-A9BE-FAEC6FA6209D}" type="pres">
      <dgm:prSet presAssocID="{F7D130E7-44D4-45B9-903E-EE13057C1842}" presName="iconSpace" presStyleCnt="0"/>
      <dgm:spPr/>
    </dgm:pt>
    <dgm:pt modelId="{2325316E-E24E-4C5C-912F-883689B440D6}" type="pres">
      <dgm:prSet presAssocID="{F7D130E7-44D4-45B9-903E-EE13057C1842}" presName="parTx" presStyleLbl="revTx" presStyleIdx="4" presStyleCnt="8">
        <dgm:presLayoutVars>
          <dgm:chMax val="0"/>
          <dgm:chPref val="0"/>
        </dgm:presLayoutVars>
      </dgm:prSet>
      <dgm:spPr/>
    </dgm:pt>
    <dgm:pt modelId="{25EEC578-27A2-485C-8D42-E78686CE6C52}" type="pres">
      <dgm:prSet presAssocID="{F7D130E7-44D4-45B9-903E-EE13057C1842}" presName="txSpace" presStyleCnt="0"/>
      <dgm:spPr/>
    </dgm:pt>
    <dgm:pt modelId="{E1C45261-2F9A-43D3-87D6-207D99E3E78C}" type="pres">
      <dgm:prSet presAssocID="{F7D130E7-44D4-45B9-903E-EE13057C1842}" presName="desTx" presStyleLbl="revTx" presStyleIdx="5" presStyleCnt="8">
        <dgm:presLayoutVars/>
      </dgm:prSet>
      <dgm:spPr/>
    </dgm:pt>
    <dgm:pt modelId="{3FB09F7F-D648-41C6-AC82-6A56E5B73335}" type="pres">
      <dgm:prSet presAssocID="{89B99BEC-1D26-4DD6-AFF5-D357CD7D2A2F}" presName="sibTrans" presStyleCnt="0"/>
      <dgm:spPr/>
    </dgm:pt>
    <dgm:pt modelId="{32E04168-8EB8-4AAF-B6C1-A78340A9699E}" type="pres">
      <dgm:prSet presAssocID="{CC7D0092-40C2-42B8-BA18-A61F4556B8AD}" presName="compNode" presStyleCnt="0"/>
      <dgm:spPr/>
    </dgm:pt>
    <dgm:pt modelId="{B5E4451F-4257-4416-B4D0-F1771E29F0A1}" type="pres">
      <dgm:prSet presAssocID="{CC7D0092-40C2-42B8-BA18-A61F4556B8A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a:ext>
      </dgm:extLst>
    </dgm:pt>
    <dgm:pt modelId="{B5CF978F-ACCC-42B5-BEA8-2E3BEE60B535}" type="pres">
      <dgm:prSet presAssocID="{CC7D0092-40C2-42B8-BA18-A61F4556B8AD}" presName="iconSpace" presStyleCnt="0"/>
      <dgm:spPr/>
    </dgm:pt>
    <dgm:pt modelId="{9A5BE6F5-CBD3-4F0C-8836-39666C14700E}" type="pres">
      <dgm:prSet presAssocID="{CC7D0092-40C2-42B8-BA18-A61F4556B8AD}" presName="parTx" presStyleLbl="revTx" presStyleIdx="6" presStyleCnt="8">
        <dgm:presLayoutVars>
          <dgm:chMax val="0"/>
          <dgm:chPref val="0"/>
        </dgm:presLayoutVars>
      </dgm:prSet>
      <dgm:spPr/>
    </dgm:pt>
    <dgm:pt modelId="{D1DC0386-F32F-48DB-A0AF-3944D8622C85}" type="pres">
      <dgm:prSet presAssocID="{CC7D0092-40C2-42B8-BA18-A61F4556B8AD}" presName="txSpace" presStyleCnt="0"/>
      <dgm:spPr/>
    </dgm:pt>
    <dgm:pt modelId="{7A12CD81-46A1-40F1-A631-618EFE780C2F}" type="pres">
      <dgm:prSet presAssocID="{CC7D0092-40C2-42B8-BA18-A61F4556B8AD}" presName="desTx" presStyleLbl="revTx" presStyleIdx="7" presStyleCnt="8">
        <dgm:presLayoutVars/>
      </dgm:prSet>
      <dgm:spPr/>
    </dgm:pt>
  </dgm:ptLst>
  <dgm:cxnLst>
    <dgm:cxn modelId="{2DBCC361-9277-45BF-A6EF-A2B6117E2E66}" srcId="{DC62E90B-E301-4D16-AED8-50438D46A8AD}" destId="{76B54D25-F4B9-47C3-9A44-FF9CA4890B56}" srcOrd="0" destOrd="0" parTransId="{54A3786B-421C-42AE-8BB2-D765BB37C92D}" sibTransId="{A3DCFCFD-1EFF-41F9-A0BD-41A989818EB7}"/>
    <dgm:cxn modelId="{2B02ED42-7259-42F4-BAD8-2EBD891883BA}" type="presOf" srcId="{DC62E90B-E301-4D16-AED8-50438D46A8AD}" destId="{0473B01B-86F6-4EAF-93A9-AF05C8862D22}" srcOrd="0" destOrd="0" presId="urn:microsoft.com/office/officeart/2018/2/layout/IconLabelDescriptionList"/>
    <dgm:cxn modelId="{CB3CE271-B25D-4530-BF6C-C520D171C837}" type="presOf" srcId="{F7D130E7-44D4-45B9-903E-EE13057C1842}" destId="{2325316E-E24E-4C5C-912F-883689B440D6}" srcOrd="0" destOrd="0" presId="urn:microsoft.com/office/officeart/2018/2/layout/IconLabelDescriptionList"/>
    <dgm:cxn modelId="{F942867F-52F2-4B05-863D-A0A6D63059F4}" srcId="{76B54D25-F4B9-47C3-9A44-FF9CA4890B56}" destId="{15A53B19-54DD-40F8-BB6F-84A5704246E6}" srcOrd="0" destOrd="0" parTransId="{D12AA2C0-14B6-41A3-8E64-E422D90FBE18}" sibTransId="{3200E67E-D966-4124-AEDF-0B97944EB84D}"/>
    <dgm:cxn modelId="{7FDB1F83-69FF-4A05-AC85-AB578550A7AB}" type="presOf" srcId="{CC7D0092-40C2-42B8-BA18-A61F4556B8AD}" destId="{9A5BE6F5-CBD3-4F0C-8836-39666C14700E}" srcOrd="0" destOrd="0" presId="urn:microsoft.com/office/officeart/2018/2/layout/IconLabelDescriptionList"/>
    <dgm:cxn modelId="{D30DF585-B248-4E1A-B127-1FCA3A58E621}" type="presOf" srcId="{15A53B19-54DD-40F8-BB6F-84A5704246E6}" destId="{B0EAD1D6-BB03-434C-B9AD-FE6DE104E7C0}" srcOrd="0" destOrd="0" presId="urn:microsoft.com/office/officeart/2018/2/layout/IconLabelDescriptionList"/>
    <dgm:cxn modelId="{D9F1EC9A-3C77-4A74-B294-E7059D5F157D}" srcId="{DC62E90B-E301-4D16-AED8-50438D46A8AD}" destId="{BA8A832C-6C42-4273-BA2F-20758DAAB30B}" srcOrd="1" destOrd="0" parTransId="{D32EC477-0F9B-4E40-BBDB-36B7FDA11B8C}" sibTransId="{B53A6CA4-D68A-4C14-85E7-5ED53AEFF92E}"/>
    <dgm:cxn modelId="{4580E59F-BF5E-4BF1-BBC0-009C9C85201C}" type="presOf" srcId="{BA8A832C-6C42-4273-BA2F-20758DAAB30B}" destId="{D401706E-B737-4FE2-84FD-F9A1C9AC2F32}" srcOrd="0" destOrd="0" presId="urn:microsoft.com/office/officeart/2018/2/layout/IconLabelDescriptionList"/>
    <dgm:cxn modelId="{9161E8A4-592E-4528-B82E-4069E3DBB464}" type="presOf" srcId="{76B54D25-F4B9-47C3-9A44-FF9CA4890B56}" destId="{2E6907A4-E4F0-4C56-9BB0-3F227D0EE791}" srcOrd="0" destOrd="0" presId="urn:microsoft.com/office/officeart/2018/2/layout/IconLabelDescriptionList"/>
    <dgm:cxn modelId="{A64ADBB3-D14D-47FA-8FC1-7453566AFAA7}" srcId="{BA8A832C-6C42-4273-BA2F-20758DAAB30B}" destId="{1B26AFC1-AE62-4EEE-8A2B-7A70F6BC4037}" srcOrd="0" destOrd="0" parTransId="{4973AFB7-4A28-4180-848D-7D47DBE59CEA}" sibTransId="{C030C943-0CAD-4BED-AD34-2EA740207623}"/>
    <dgm:cxn modelId="{BBBDE6EB-5752-4839-892E-1D4DAFF74A54}" srcId="{DC62E90B-E301-4D16-AED8-50438D46A8AD}" destId="{CC7D0092-40C2-42B8-BA18-A61F4556B8AD}" srcOrd="3" destOrd="0" parTransId="{4A87A70C-27D8-4D91-9211-46FE4334AA58}" sibTransId="{5582379C-A05C-4538-BB7C-679BD543E3C5}"/>
    <dgm:cxn modelId="{CF1E88F2-D845-451B-9114-68AEA6E09143}" srcId="{DC62E90B-E301-4D16-AED8-50438D46A8AD}" destId="{F7D130E7-44D4-45B9-903E-EE13057C1842}" srcOrd="2" destOrd="0" parTransId="{AD189A5D-A6EA-4B19-A394-4626A2E529C8}" sibTransId="{89B99BEC-1D26-4DD6-AFF5-D357CD7D2A2F}"/>
    <dgm:cxn modelId="{8FB4BAF4-F570-4712-AC4A-C5D36BEE7B87}" type="presOf" srcId="{1B26AFC1-AE62-4EEE-8A2B-7A70F6BC4037}" destId="{E2434F73-1243-4266-A9A4-1F685CF6680A}" srcOrd="0" destOrd="0" presId="urn:microsoft.com/office/officeart/2018/2/layout/IconLabelDescriptionList"/>
    <dgm:cxn modelId="{396AE943-D752-42BA-99DA-5EA9A175490F}" type="presParOf" srcId="{0473B01B-86F6-4EAF-93A9-AF05C8862D22}" destId="{844F3630-AEC4-414A-8545-3D9C70E4EEBC}" srcOrd="0" destOrd="0" presId="urn:microsoft.com/office/officeart/2018/2/layout/IconLabelDescriptionList"/>
    <dgm:cxn modelId="{547A5120-9620-4EB1-9564-112BDC269832}" type="presParOf" srcId="{844F3630-AEC4-414A-8545-3D9C70E4EEBC}" destId="{C3CB5BCD-1A70-4A34-9579-5C62540DE2E6}" srcOrd="0" destOrd="0" presId="urn:microsoft.com/office/officeart/2018/2/layout/IconLabelDescriptionList"/>
    <dgm:cxn modelId="{7CE069DF-E7CC-47A1-95D6-0F01C09F8278}" type="presParOf" srcId="{844F3630-AEC4-414A-8545-3D9C70E4EEBC}" destId="{E86DB3F1-32A8-4EE5-85A8-49122219EF0E}" srcOrd="1" destOrd="0" presId="urn:microsoft.com/office/officeart/2018/2/layout/IconLabelDescriptionList"/>
    <dgm:cxn modelId="{5ADE8901-FCF4-4D41-8C8C-2BECA930DC21}" type="presParOf" srcId="{844F3630-AEC4-414A-8545-3D9C70E4EEBC}" destId="{2E6907A4-E4F0-4C56-9BB0-3F227D0EE791}" srcOrd="2" destOrd="0" presId="urn:microsoft.com/office/officeart/2018/2/layout/IconLabelDescriptionList"/>
    <dgm:cxn modelId="{5532DC84-6B7E-4D11-BE91-C5CFE513ADA0}" type="presParOf" srcId="{844F3630-AEC4-414A-8545-3D9C70E4EEBC}" destId="{2E4068A5-5641-4093-A097-590E227AB2E4}" srcOrd="3" destOrd="0" presId="urn:microsoft.com/office/officeart/2018/2/layout/IconLabelDescriptionList"/>
    <dgm:cxn modelId="{9A196B4F-8A8F-4702-B079-3D48A7F61AFF}" type="presParOf" srcId="{844F3630-AEC4-414A-8545-3D9C70E4EEBC}" destId="{B0EAD1D6-BB03-434C-B9AD-FE6DE104E7C0}" srcOrd="4" destOrd="0" presId="urn:microsoft.com/office/officeart/2018/2/layout/IconLabelDescriptionList"/>
    <dgm:cxn modelId="{BA33F166-9578-4FF4-8792-A5524C69089C}" type="presParOf" srcId="{0473B01B-86F6-4EAF-93A9-AF05C8862D22}" destId="{430CF42A-665B-4C33-A172-26355F9B27B7}" srcOrd="1" destOrd="0" presId="urn:microsoft.com/office/officeart/2018/2/layout/IconLabelDescriptionList"/>
    <dgm:cxn modelId="{E8EA1255-0720-4BF9-8997-0A4A795610DE}" type="presParOf" srcId="{0473B01B-86F6-4EAF-93A9-AF05C8862D22}" destId="{2D0A8B0F-D92A-40E2-8C11-4940E984BCC5}" srcOrd="2" destOrd="0" presId="urn:microsoft.com/office/officeart/2018/2/layout/IconLabelDescriptionList"/>
    <dgm:cxn modelId="{DF4D40CE-4879-4488-969C-386FC050BBA1}" type="presParOf" srcId="{2D0A8B0F-D92A-40E2-8C11-4940E984BCC5}" destId="{9EF7F3FB-9DD3-473E-A4A4-4706E1C2974B}" srcOrd="0" destOrd="0" presId="urn:microsoft.com/office/officeart/2018/2/layout/IconLabelDescriptionList"/>
    <dgm:cxn modelId="{25E7715C-B3BF-4FFB-AD09-8EE8C47E929C}" type="presParOf" srcId="{2D0A8B0F-D92A-40E2-8C11-4940E984BCC5}" destId="{BF6CA645-2CB4-4726-BF5A-E866B503F9C5}" srcOrd="1" destOrd="0" presId="urn:microsoft.com/office/officeart/2018/2/layout/IconLabelDescriptionList"/>
    <dgm:cxn modelId="{67183EA0-5124-48AC-8FE9-8C51172F138B}" type="presParOf" srcId="{2D0A8B0F-D92A-40E2-8C11-4940E984BCC5}" destId="{D401706E-B737-4FE2-84FD-F9A1C9AC2F32}" srcOrd="2" destOrd="0" presId="urn:microsoft.com/office/officeart/2018/2/layout/IconLabelDescriptionList"/>
    <dgm:cxn modelId="{241DB116-3D5B-450A-9138-A8E81C42E6BF}" type="presParOf" srcId="{2D0A8B0F-D92A-40E2-8C11-4940E984BCC5}" destId="{F54E8D83-4E4A-47F0-952D-AAE0D5C38075}" srcOrd="3" destOrd="0" presId="urn:microsoft.com/office/officeart/2018/2/layout/IconLabelDescriptionList"/>
    <dgm:cxn modelId="{4C6475BF-C1D4-4900-8BDA-08DD8FCC7F79}" type="presParOf" srcId="{2D0A8B0F-D92A-40E2-8C11-4940E984BCC5}" destId="{E2434F73-1243-4266-A9A4-1F685CF6680A}" srcOrd="4" destOrd="0" presId="urn:microsoft.com/office/officeart/2018/2/layout/IconLabelDescriptionList"/>
    <dgm:cxn modelId="{A78F8EAD-54FE-4C74-821B-78896B990206}" type="presParOf" srcId="{0473B01B-86F6-4EAF-93A9-AF05C8862D22}" destId="{3A55C102-E0AF-4E01-8144-58C512CD561F}" srcOrd="3" destOrd="0" presId="urn:microsoft.com/office/officeart/2018/2/layout/IconLabelDescriptionList"/>
    <dgm:cxn modelId="{136E7246-9E48-41DE-B827-EFB176EF9E68}" type="presParOf" srcId="{0473B01B-86F6-4EAF-93A9-AF05C8862D22}" destId="{9C174874-BB10-4678-8576-7D1558D8080C}" srcOrd="4" destOrd="0" presId="urn:microsoft.com/office/officeart/2018/2/layout/IconLabelDescriptionList"/>
    <dgm:cxn modelId="{59159358-0400-4BCE-B417-087B028BF26D}" type="presParOf" srcId="{9C174874-BB10-4678-8576-7D1558D8080C}" destId="{FF5B14F7-C519-49BD-A1A0-2B6AFAA5B81C}" srcOrd="0" destOrd="0" presId="urn:microsoft.com/office/officeart/2018/2/layout/IconLabelDescriptionList"/>
    <dgm:cxn modelId="{FEDCC5D3-AD7E-49A8-B11F-C3341E4646C0}" type="presParOf" srcId="{9C174874-BB10-4678-8576-7D1558D8080C}" destId="{1C5FA1CB-5FC7-4978-A9BE-FAEC6FA6209D}" srcOrd="1" destOrd="0" presId="urn:microsoft.com/office/officeart/2018/2/layout/IconLabelDescriptionList"/>
    <dgm:cxn modelId="{782FF44A-124A-4A96-97C1-0C30E30E397E}" type="presParOf" srcId="{9C174874-BB10-4678-8576-7D1558D8080C}" destId="{2325316E-E24E-4C5C-912F-883689B440D6}" srcOrd="2" destOrd="0" presId="urn:microsoft.com/office/officeart/2018/2/layout/IconLabelDescriptionList"/>
    <dgm:cxn modelId="{AB322B7A-697B-4C0E-B31A-AB959756A24B}" type="presParOf" srcId="{9C174874-BB10-4678-8576-7D1558D8080C}" destId="{25EEC578-27A2-485C-8D42-E78686CE6C52}" srcOrd="3" destOrd="0" presId="urn:microsoft.com/office/officeart/2018/2/layout/IconLabelDescriptionList"/>
    <dgm:cxn modelId="{514BFEB1-5832-45ED-8DE2-7244DD07D558}" type="presParOf" srcId="{9C174874-BB10-4678-8576-7D1558D8080C}" destId="{E1C45261-2F9A-43D3-87D6-207D99E3E78C}" srcOrd="4" destOrd="0" presId="urn:microsoft.com/office/officeart/2018/2/layout/IconLabelDescriptionList"/>
    <dgm:cxn modelId="{332636A7-82C8-4BEA-9B3A-20EA7C8B2435}" type="presParOf" srcId="{0473B01B-86F6-4EAF-93A9-AF05C8862D22}" destId="{3FB09F7F-D648-41C6-AC82-6A56E5B73335}" srcOrd="5" destOrd="0" presId="urn:microsoft.com/office/officeart/2018/2/layout/IconLabelDescriptionList"/>
    <dgm:cxn modelId="{B45327DC-D892-4512-ADD0-4C432EF4F265}" type="presParOf" srcId="{0473B01B-86F6-4EAF-93A9-AF05C8862D22}" destId="{32E04168-8EB8-4AAF-B6C1-A78340A9699E}" srcOrd="6" destOrd="0" presId="urn:microsoft.com/office/officeart/2018/2/layout/IconLabelDescriptionList"/>
    <dgm:cxn modelId="{CCF190D9-8170-4960-A603-C648E305126E}" type="presParOf" srcId="{32E04168-8EB8-4AAF-B6C1-A78340A9699E}" destId="{B5E4451F-4257-4416-B4D0-F1771E29F0A1}" srcOrd="0" destOrd="0" presId="urn:microsoft.com/office/officeart/2018/2/layout/IconLabelDescriptionList"/>
    <dgm:cxn modelId="{92AD0805-49B0-42CC-A179-EF594A17E06B}" type="presParOf" srcId="{32E04168-8EB8-4AAF-B6C1-A78340A9699E}" destId="{B5CF978F-ACCC-42B5-BEA8-2E3BEE60B535}" srcOrd="1" destOrd="0" presId="urn:microsoft.com/office/officeart/2018/2/layout/IconLabelDescriptionList"/>
    <dgm:cxn modelId="{A8E0F4D7-B3CE-4BA0-9886-EA1779C8C6FA}" type="presParOf" srcId="{32E04168-8EB8-4AAF-B6C1-A78340A9699E}" destId="{9A5BE6F5-CBD3-4F0C-8836-39666C14700E}" srcOrd="2" destOrd="0" presId="urn:microsoft.com/office/officeart/2018/2/layout/IconLabelDescriptionList"/>
    <dgm:cxn modelId="{7BC6ABD1-6674-4DC1-AF4C-FB97539088AF}" type="presParOf" srcId="{32E04168-8EB8-4AAF-B6C1-A78340A9699E}" destId="{D1DC0386-F32F-48DB-A0AF-3944D8622C85}" srcOrd="3" destOrd="0" presId="urn:microsoft.com/office/officeart/2018/2/layout/IconLabelDescriptionList"/>
    <dgm:cxn modelId="{CB6673F8-64F2-41B6-A9AB-D6E885BADBD5}" type="presParOf" srcId="{32E04168-8EB8-4AAF-B6C1-A78340A9699E}" destId="{7A12CD81-46A1-40F1-A631-618EFE780C2F}"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874C78-A631-4E2F-B631-FEE2A763671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5F2B4B1-3CC4-4A54-9506-BDBBEB8EBA5D}">
      <dgm:prSet/>
      <dgm:spPr/>
      <dgm:t>
        <a:bodyPr/>
        <a:lstStyle/>
        <a:p>
          <a:pPr>
            <a:lnSpc>
              <a:spcPct val="100000"/>
            </a:lnSpc>
          </a:pPr>
          <a:r>
            <a:rPr lang="en-GB"/>
            <a:t>If you live in Buckinghamshire, visit </a:t>
          </a:r>
          <a:r>
            <a:rPr lang="en-GB" u="sng">
              <a:hlinkClick xmlns:r="http://schemas.openxmlformats.org/officeDocument/2006/relationships" r:id="rId1"/>
            </a:rPr>
            <a:t>www.buckinghamshire.gov.uk/admissions</a:t>
          </a:r>
          <a:r>
            <a:rPr lang="en-GB" u="sng"/>
            <a:t> </a:t>
          </a:r>
          <a:r>
            <a:rPr lang="en-GB"/>
            <a:t>between 10 September and 31 October 2024</a:t>
          </a:r>
          <a:endParaRPr lang="en-US"/>
        </a:p>
      </dgm:t>
    </dgm:pt>
    <dgm:pt modelId="{6DF7E203-A89C-4E1E-8712-8BB58F071BF6}" type="parTrans" cxnId="{F4FEE31C-27D8-41ED-AD7B-FD8AF6BAB44E}">
      <dgm:prSet/>
      <dgm:spPr/>
      <dgm:t>
        <a:bodyPr/>
        <a:lstStyle/>
        <a:p>
          <a:endParaRPr lang="en-US"/>
        </a:p>
      </dgm:t>
    </dgm:pt>
    <dgm:pt modelId="{06F08CAE-EA35-461A-B217-F3E48DCF6507}" type="sibTrans" cxnId="{F4FEE31C-27D8-41ED-AD7B-FD8AF6BAB44E}">
      <dgm:prSet/>
      <dgm:spPr/>
      <dgm:t>
        <a:bodyPr/>
        <a:lstStyle/>
        <a:p>
          <a:endParaRPr lang="en-US"/>
        </a:p>
      </dgm:t>
    </dgm:pt>
    <dgm:pt modelId="{5D2396A0-4608-4B89-A1B3-13D6B25E1E8C}">
      <dgm:prSet/>
      <dgm:spPr/>
      <dgm:t>
        <a:bodyPr/>
        <a:lstStyle/>
        <a:p>
          <a:pPr>
            <a:lnSpc>
              <a:spcPct val="100000"/>
            </a:lnSpc>
          </a:pPr>
          <a:r>
            <a:rPr lang="en-GB"/>
            <a:t>If you live elsewhere apply via your own LA’s website</a:t>
          </a:r>
          <a:endParaRPr lang="en-US"/>
        </a:p>
      </dgm:t>
    </dgm:pt>
    <dgm:pt modelId="{6A740102-C39B-4BEA-9C18-40C131F43E90}" type="parTrans" cxnId="{33AB0E92-F00D-44E3-B9DA-E9A13787718A}">
      <dgm:prSet/>
      <dgm:spPr/>
      <dgm:t>
        <a:bodyPr/>
        <a:lstStyle/>
        <a:p>
          <a:endParaRPr lang="en-US"/>
        </a:p>
      </dgm:t>
    </dgm:pt>
    <dgm:pt modelId="{029D1214-E304-47B5-AAEF-95843D244654}" type="sibTrans" cxnId="{33AB0E92-F00D-44E3-B9DA-E9A13787718A}">
      <dgm:prSet/>
      <dgm:spPr/>
      <dgm:t>
        <a:bodyPr/>
        <a:lstStyle/>
        <a:p>
          <a:endParaRPr lang="en-US"/>
        </a:p>
      </dgm:t>
    </dgm:pt>
    <dgm:pt modelId="{7F406DA7-5603-46F2-8E51-58233BF6CFBA}">
      <dgm:prSet/>
      <dgm:spPr/>
      <dgm:t>
        <a:bodyPr/>
        <a:lstStyle/>
        <a:p>
          <a:pPr>
            <a:lnSpc>
              <a:spcPct val="100000"/>
            </a:lnSpc>
          </a:pPr>
          <a:r>
            <a:rPr lang="en-GB"/>
            <a:t>All you need is an email address</a:t>
          </a:r>
          <a:endParaRPr lang="en-US"/>
        </a:p>
      </dgm:t>
    </dgm:pt>
    <dgm:pt modelId="{2AA1A31A-6C56-43D8-9184-2A319568EA4B}" type="parTrans" cxnId="{07D636E5-EDB6-4A3E-BE0C-061E01ACF214}">
      <dgm:prSet/>
      <dgm:spPr/>
      <dgm:t>
        <a:bodyPr/>
        <a:lstStyle/>
        <a:p>
          <a:endParaRPr lang="en-US"/>
        </a:p>
      </dgm:t>
    </dgm:pt>
    <dgm:pt modelId="{F3369A76-146F-40C0-96E8-AC60574EF32F}" type="sibTrans" cxnId="{07D636E5-EDB6-4A3E-BE0C-061E01ACF214}">
      <dgm:prSet/>
      <dgm:spPr/>
      <dgm:t>
        <a:bodyPr/>
        <a:lstStyle/>
        <a:p>
          <a:endParaRPr lang="en-US"/>
        </a:p>
      </dgm:t>
    </dgm:pt>
    <dgm:pt modelId="{4CEA2566-65E0-4A3C-AA68-769CCC1BF503}" type="pres">
      <dgm:prSet presAssocID="{E1874C78-A631-4E2F-B631-FEE2A763671B}" presName="root" presStyleCnt="0">
        <dgm:presLayoutVars>
          <dgm:dir/>
          <dgm:resizeHandles val="exact"/>
        </dgm:presLayoutVars>
      </dgm:prSet>
      <dgm:spPr/>
    </dgm:pt>
    <dgm:pt modelId="{F0FC8BA1-1FC6-444D-BDA9-3E9FB4130EF5}" type="pres">
      <dgm:prSet presAssocID="{B5F2B4B1-3CC4-4A54-9506-BDBBEB8EBA5D}" presName="compNode" presStyleCnt="0"/>
      <dgm:spPr/>
    </dgm:pt>
    <dgm:pt modelId="{98664624-688C-4E56-9731-BD8DACB8D56A}" type="pres">
      <dgm:prSet presAssocID="{B5F2B4B1-3CC4-4A54-9506-BDBBEB8EBA5D}" presName="bgRect" presStyleLbl="bgShp" presStyleIdx="0" presStyleCnt="3"/>
      <dgm:spPr/>
    </dgm:pt>
    <dgm:pt modelId="{DACDFEE3-914D-4EEB-A8CF-135BC2452834}" type="pres">
      <dgm:prSet presAssocID="{B5F2B4B1-3CC4-4A54-9506-BDBBEB8EBA5D}" presName="iconRect" presStyleLbl="node1" presStyleIdx="0" presStyleCnt="3"/>
      <dgm:spPr>
        <a:blipFill>
          <a:blip xmlns:r="http://schemas.openxmlformats.org/officeDocument/2006/relationships" r:embed="rId2">
            <a:extLs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Agriculture with solid fill"/>
        </a:ext>
      </dgm:extLst>
    </dgm:pt>
    <dgm:pt modelId="{58A68C3D-DADD-4017-93C4-A6712CA82CA2}" type="pres">
      <dgm:prSet presAssocID="{B5F2B4B1-3CC4-4A54-9506-BDBBEB8EBA5D}" presName="spaceRect" presStyleCnt="0"/>
      <dgm:spPr/>
    </dgm:pt>
    <dgm:pt modelId="{8669294B-6AA9-401A-A9CB-AAC0BF78A30C}" type="pres">
      <dgm:prSet presAssocID="{B5F2B4B1-3CC4-4A54-9506-BDBBEB8EBA5D}" presName="parTx" presStyleLbl="revTx" presStyleIdx="0" presStyleCnt="3">
        <dgm:presLayoutVars>
          <dgm:chMax val="0"/>
          <dgm:chPref val="0"/>
        </dgm:presLayoutVars>
      </dgm:prSet>
      <dgm:spPr/>
    </dgm:pt>
    <dgm:pt modelId="{53A6C10B-ABB2-40CB-99EC-61298022E416}" type="pres">
      <dgm:prSet presAssocID="{06F08CAE-EA35-461A-B217-F3E48DCF6507}" presName="sibTrans" presStyleCnt="0"/>
      <dgm:spPr/>
    </dgm:pt>
    <dgm:pt modelId="{0CC322EE-CAD8-414B-B08E-A1664E36226C}" type="pres">
      <dgm:prSet presAssocID="{5D2396A0-4608-4B89-A1B3-13D6B25E1E8C}" presName="compNode" presStyleCnt="0"/>
      <dgm:spPr/>
    </dgm:pt>
    <dgm:pt modelId="{04048B4F-EB8D-4B56-9B32-70311F1612C5}" type="pres">
      <dgm:prSet presAssocID="{5D2396A0-4608-4B89-A1B3-13D6B25E1E8C}" presName="bgRect" presStyleLbl="bgShp" presStyleIdx="1" presStyleCnt="3"/>
      <dgm:spPr/>
    </dgm:pt>
    <dgm:pt modelId="{00D8C03D-9797-4D32-AEF1-961E0B478599}" type="pres">
      <dgm:prSet presAssocID="{5D2396A0-4608-4B89-A1B3-13D6B25E1E8C}"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Laptop"/>
        </a:ext>
      </dgm:extLst>
    </dgm:pt>
    <dgm:pt modelId="{0873EB54-4035-41FD-A86E-2471E53A0BB5}" type="pres">
      <dgm:prSet presAssocID="{5D2396A0-4608-4B89-A1B3-13D6B25E1E8C}" presName="spaceRect" presStyleCnt="0"/>
      <dgm:spPr/>
    </dgm:pt>
    <dgm:pt modelId="{E1D81B29-D4F6-4E82-9CA4-7250530B3604}" type="pres">
      <dgm:prSet presAssocID="{5D2396A0-4608-4B89-A1B3-13D6B25E1E8C}" presName="parTx" presStyleLbl="revTx" presStyleIdx="1" presStyleCnt="3">
        <dgm:presLayoutVars>
          <dgm:chMax val="0"/>
          <dgm:chPref val="0"/>
        </dgm:presLayoutVars>
      </dgm:prSet>
      <dgm:spPr/>
    </dgm:pt>
    <dgm:pt modelId="{65854630-EBFD-4A58-BA1F-1CD21A5B6E1A}" type="pres">
      <dgm:prSet presAssocID="{029D1214-E304-47B5-AAEF-95843D244654}" presName="sibTrans" presStyleCnt="0"/>
      <dgm:spPr/>
    </dgm:pt>
    <dgm:pt modelId="{84C26284-7547-4BCA-9EB0-333C3A0AD5AB}" type="pres">
      <dgm:prSet presAssocID="{7F406DA7-5603-46F2-8E51-58233BF6CFBA}" presName="compNode" presStyleCnt="0"/>
      <dgm:spPr/>
    </dgm:pt>
    <dgm:pt modelId="{CE2E6FF8-E932-4CC8-9AFF-29F60FB064CD}" type="pres">
      <dgm:prSet presAssocID="{7F406DA7-5603-46F2-8E51-58233BF6CFBA}" presName="bgRect" presStyleLbl="bgShp" presStyleIdx="2" presStyleCnt="3"/>
      <dgm:spPr/>
    </dgm:pt>
    <dgm:pt modelId="{DBF4BCA9-9325-4D2C-A6A5-22D24334265F}" type="pres">
      <dgm:prSet presAssocID="{7F406DA7-5603-46F2-8E51-58233BF6CFBA}"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nvelope"/>
        </a:ext>
      </dgm:extLst>
    </dgm:pt>
    <dgm:pt modelId="{D83FF5F5-D81E-4536-A4C9-30E5922AACFF}" type="pres">
      <dgm:prSet presAssocID="{7F406DA7-5603-46F2-8E51-58233BF6CFBA}" presName="spaceRect" presStyleCnt="0"/>
      <dgm:spPr/>
    </dgm:pt>
    <dgm:pt modelId="{C22EE1C8-9758-4886-8EC5-7E8514A80BB2}" type="pres">
      <dgm:prSet presAssocID="{7F406DA7-5603-46F2-8E51-58233BF6CFBA}" presName="parTx" presStyleLbl="revTx" presStyleIdx="2" presStyleCnt="3">
        <dgm:presLayoutVars>
          <dgm:chMax val="0"/>
          <dgm:chPref val="0"/>
        </dgm:presLayoutVars>
      </dgm:prSet>
      <dgm:spPr/>
    </dgm:pt>
  </dgm:ptLst>
  <dgm:cxnLst>
    <dgm:cxn modelId="{F4FEE31C-27D8-41ED-AD7B-FD8AF6BAB44E}" srcId="{E1874C78-A631-4E2F-B631-FEE2A763671B}" destId="{B5F2B4B1-3CC4-4A54-9506-BDBBEB8EBA5D}" srcOrd="0" destOrd="0" parTransId="{6DF7E203-A89C-4E1E-8712-8BB58F071BF6}" sibTransId="{06F08CAE-EA35-461A-B217-F3E48DCF6507}"/>
    <dgm:cxn modelId="{DF0C3E5C-2133-43E4-9EFE-AEC8C324F1DD}" type="presOf" srcId="{5D2396A0-4608-4B89-A1B3-13D6B25E1E8C}" destId="{E1D81B29-D4F6-4E82-9CA4-7250530B3604}" srcOrd="0" destOrd="0" presId="urn:microsoft.com/office/officeart/2018/2/layout/IconVerticalSolidList"/>
    <dgm:cxn modelId="{62D5E45F-E85C-4B30-82EA-8EEA6AFC7D93}" type="presOf" srcId="{E1874C78-A631-4E2F-B631-FEE2A763671B}" destId="{4CEA2566-65E0-4A3C-AA68-769CCC1BF503}" srcOrd="0" destOrd="0" presId="urn:microsoft.com/office/officeart/2018/2/layout/IconVerticalSolidList"/>
    <dgm:cxn modelId="{861D0754-A437-487D-BE0C-35F29B4E694C}" type="presOf" srcId="{7F406DA7-5603-46F2-8E51-58233BF6CFBA}" destId="{C22EE1C8-9758-4886-8EC5-7E8514A80BB2}" srcOrd="0" destOrd="0" presId="urn:microsoft.com/office/officeart/2018/2/layout/IconVerticalSolidList"/>
    <dgm:cxn modelId="{33AB0E92-F00D-44E3-B9DA-E9A13787718A}" srcId="{E1874C78-A631-4E2F-B631-FEE2A763671B}" destId="{5D2396A0-4608-4B89-A1B3-13D6B25E1E8C}" srcOrd="1" destOrd="0" parTransId="{6A740102-C39B-4BEA-9C18-40C131F43E90}" sibTransId="{029D1214-E304-47B5-AAEF-95843D244654}"/>
    <dgm:cxn modelId="{DC28DFAA-50F3-4EDE-A570-630D84E642E1}" type="presOf" srcId="{B5F2B4B1-3CC4-4A54-9506-BDBBEB8EBA5D}" destId="{8669294B-6AA9-401A-A9CB-AAC0BF78A30C}" srcOrd="0" destOrd="0" presId="urn:microsoft.com/office/officeart/2018/2/layout/IconVerticalSolidList"/>
    <dgm:cxn modelId="{07D636E5-EDB6-4A3E-BE0C-061E01ACF214}" srcId="{E1874C78-A631-4E2F-B631-FEE2A763671B}" destId="{7F406DA7-5603-46F2-8E51-58233BF6CFBA}" srcOrd="2" destOrd="0" parTransId="{2AA1A31A-6C56-43D8-9184-2A319568EA4B}" sibTransId="{F3369A76-146F-40C0-96E8-AC60574EF32F}"/>
    <dgm:cxn modelId="{41E7E8AB-160D-4AD8-8076-E38E7A0CC370}" type="presParOf" srcId="{4CEA2566-65E0-4A3C-AA68-769CCC1BF503}" destId="{F0FC8BA1-1FC6-444D-BDA9-3E9FB4130EF5}" srcOrd="0" destOrd="0" presId="urn:microsoft.com/office/officeart/2018/2/layout/IconVerticalSolidList"/>
    <dgm:cxn modelId="{DC40852B-44A4-40BB-B6A6-D6BC787CCC35}" type="presParOf" srcId="{F0FC8BA1-1FC6-444D-BDA9-3E9FB4130EF5}" destId="{98664624-688C-4E56-9731-BD8DACB8D56A}" srcOrd="0" destOrd="0" presId="urn:microsoft.com/office/officeart/2018/2/layout/IconVerticalSolidList"/>
    <dgm:cxn modelId="{6767D61B-2FE4-4EB6-9B1D-4AA27FF1C725}" type="presParOf" srcId="{F0FC8BA1-1FC6-444D-BDA9-3E9FB4130EF5}" destId="{DACDFEE3-914D-4EEB-A8CF-135BC2452834}" srcOrd="1" destOrd="0" presId="urn:microsoft.com/office/officeart/2018/2/layout/IconVerticalSolidList"/>
    <dgm:cxn modelId="{C0B2D1AB-53A0-4CBA-B793-369DCF8CA215}" type="presParOf" srcId="{F0FC8BA1-1FC6-444D-BDA9-3E9FB4130EF5}" destId="{58A68C3D-DADD-4017-93C4-A6712CA82CA2}" srcOrd="2" destOrd="0" presId="urn:microsoft.com/office/officeart/2018/2/layout/IconVerticalSolidList"/>
    <dgm:cxn modelId="{FBC4FD1F-6060-4CB2-88AE-844EF94041CB}" type="presParOf" srcId="{F0FC8BA1-1FC6-444D-BDA9-3E9FB4130EF5}" destId="{8669294B-6AA9-401A-A9CB-AAC0BF78A30C}" srcOrd="3" destOrd="0" presId="urn:microsoft.com/office/officeart/2018/2/layout/IconVerticalSolidList"/>
    <dgm:cxn modelId="{A4EFEDB7-049D-4CD0-BE9C-87AF15256D9A}" type="presParOf" srcId="{4CEA2566-65E0-4A3C-AA68-769CCC1BF503}" destId="{53A6C10B-ABB2-40CB-99EC-61298022E416}" srcOrd="1" destOrd="0" presId="urn:microsoft.com/office/officeart/2018/2/layout/IconVerticalSolidList"/>
    <dgm:cxn modelId="{C3CF86D2-D5AF-4B25-9524-65138B1493F5}" type="presParOf" srcId="{4CEA2566-65E0-4A3C-AA68-769CCC1BF503}" destId="{0CC322EE-CAD8-414B-B08E-A1664E36226C}" srcOrd="2" destOrd="0" presId="urn:microsoft.com/office/officeart/2018/2/layout/IconVerticalSolidList"/>
    <dgm:cxn modelId="{32B63CBE-309E-462A-91CD-DAA62EF5EC10}" type="presParOf" srcId="{0CC322EE-CAD8-414B-B08E-A1664E36226C}" destId="{04048B4F-EB8D-4B56-9B32-70311F1612C5}" srcOrd="0" destOrd="0" presId="urn:microsoft.com/office/officeart/2018/2/layout/IconVerticalSolidList"/>
    <dgm:cxn modelId="{B5B8E8E3-41A6-4E7B-886C-A2B8D03B9573}" type="presParOf" srcId="{0CC322EE-CAD8-414B-B08E-A1664E36226C}" destId="{00D8C03D-9797-4D32-AEF1-961E0B478599}" srcOrd="1" destOrd="0" presId="urn:microsoft.com/office/officeart/2018/2/layout/IconVerticalSolidList"/>
    <dgm:cxn modelId="{40A0EC7D-21FA-4F36-869B-E0BA6E6296C3}" type="presParOf" srcId="{0CC322EE-CAD8-414B-B08E-A1664E36226C}" destId="{0873EB54-4035-41FD-A86E-2471E53A0BB5}" srcOrd="2" destOrd="0" presId="urn:microsoft.com/office/officeart/2018/2/layout/IconVerticalSolidList"/>
    <dgm:cxn modelId="{8254E684-88CE-463F-B7BC-9C1F529B2A9D}" type="presParOf" srcId="{0CC322EE-CAD8-414B-B08E-A1664E36226C}" destId="{E1D81B29-D4F6-4E82-9CA4-7250530B3604}" srcOrd="3" destOrd="0" presId="urn:microsoft.com/office/officeart/2018/2/layout/IconVerticalSolidList"/>
    <dgm:cxn modelId="{000263E5-CEEC-44FE-AC13-8BDF2140A35D}" type="presParOf" srcId="{4CEA2566-65E0-4A3C-AA68-769CCC1BF503}" destId="{65854630-EBFD-4A58-BA1F-1CD21A5B6E1A}" srcOrd="3" destOrd="0" presId="urn:microsoft.com/office/officeart/2018/2/layout/IconVerticalSolidList"/>
    <dgm:cxn modelId="{3DA18CEA-3603-4D9B-9C6A-456DB2D386B8}" type="presParOf" srcId="{4CEA2566-65E0-4A3C-AA68-769CCC1BF503}" destId="{84C26284-7547-4BCA-9EB0-333C3A0AD5AB}" srcOrd="4" destOrd="0" presId="urn:microsoft.com/office/officeart/2018/2/layout/IconVerticalSolidList"/>
    <dgm:cxn modelId="{524465A7-0100-4F30-B637-5AC77F10C18F}" type="presParOf" srcId="{84C26284-7547-4BCA-9EB0-333C3A0AD5AB}" destId="{CE2E6FF8-E932-4CC8-9AFF-29F60FB064CD}" srcOrd="0" destOrd="0" presId="urn:microsoft.com/office/officeart/2018/2/layout/IconVerticalSolidList"/>
    <dgm:cxn modelId="{906047DE-C942-497A-A346-FA4F5112A924}" type="presParOf" srcId="{84C26284-7547-4BCA-9EB0-333C3A0AD5AB}" destId="{DBF4BCA9-9325-4D2C-A6A5-22D24334265F}" srcOrd="1" destOrd="0" presId="urn:microsoft.com/office/officeart/2018/2/layout/IconVerticalSolidList"/>
    <dgm:cxn modelId="{8B9CB3C0-9FFD-4187-9700-49275A3F2341}" type="presParOf" srcId="{84C26284-7547-4BCA-9EB0-333C3A0AD5AB}" destId="{D83FF5F5-D81E-4536-A4C9-30E5922AACFF}" srcOrd="2" destOrd="0" presId="urn:microsoft.com/office/officeart/2018/2/layout/IconVerticalSolidList"/>
    <dgm:cxn modelId="{9A3DD9B8-CEFF-4CED-B23C-085001BA01C2}" type="presParOf" srcId="{84C26284-7547-4BCA-9EB0-333C3A0AD5AB}" destId="{C22EE1C8-9758-4886-8EC5-7E8514A80BB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965521-5E89-4AFA-BCE3-73141C8C32EF}"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CB19413A-EAF0-40CB-BB06-AEF6DD3E9B4E}">
      <dgm:prSet/>
      <dgm:spPr/>
      <dgm:t>
        <a:bodyPr/>
        <a:lstStyle/>
        <a:p>
          <a:r>
            <a:rPr lang="en-GB" dirty="0"/>
            <a:t>You can apply on your phone, iPad or laptop</a:t>
          </a:r>
          <a:endParaRPr lang="en-US" dirty="0"/>
        </a:p>
      </dgm:t>
    </dgm:pt>
    <dgm:pt modelId="{42038F31-1E2C-4964-B115-8A7A6861EAE8}" type="parTrans" cxnId="{51F8C391-933E-4AEC-9182-E44A8756A4FB}">
      <dgm:prSet/>
      <dgm:spPr/>
      <dgm:t>
        <a:bodyPr/>
        <a:lstStyle/>
        <a:p>
          <a:endParaRPr lang="en-US"/>
        </a:p>
      </dgm:t>
    </dgm:pt>
    <dgm:pt modelId="{1697ED92-B6D7-4CCC-81FC-1593E736BCE7}" type="sibTrans" cxnId="{51F8C391-933E-4AEC-9182-E44A8756A4FB}">
      <dgm:prSet/>
      <dgm:spPr/>
      <dgm:t>
        <a:bodyPr/>
        <a:lstStyle/>
        <a:p>
          <a:endParaRPr lang="en-US"/>
        </a:p>
      </dgm:t>
    </dgm:pt>
    <dgm:pt modelId="{80591CFD-EF43-4CD7-8B84-9E432563C6E4}">
      <dgm:prSet/>
      <dgm:spPr/>
      <dgm:t>
        <a:bodyPr/>
        <a:lstStyle/>
        <a:p>
          <a:r>
            <a:rPr lang="en-GB" dirty="0"/>
            <a:t>Make a note of which email account and password you have used!</a:t>
          </a:r>
          <a:endParaRPr lang="en-US" dirty="0"/>
        </a:p>
      </dgm:t>
    </dgm:pt>
    <dgm:pt modelId="{AC5559AD-8F91-4321-B461-0D99ADC8F589}" type="parTrans" cxnId="{B3162BB0-4A0D-459B-BAA7-2DACC2EF3A6B}">
      <dgm:prSet/>
      <dgm:spPr/>
      <dgm:t>
        <a:bodyPr/>
        <a:lstStyle/>
        <a:p>
          <a:endParaRPr lang="en-US"/>
        </a:p>
      </dgm:t>
    </dgm:pt>
    <dgm:pt modelId="{F9075743-4B9C-4AB0-8DCE-3E0F4F09BFB0}" type="sibTrans" cxnId="{B3162BB0-4A0D-459B-BAA7-2DACC2EF3A6B}">
      <dgm:prSet/>
      <dgm:spPr/>
      <dgm:t>
        <a:bodyPr/>
        <a:lstStyle/>
        <a:p>
          <a:endParaRPr lang="en-US"/>
        </a:p>
      </dgm:t>
    </dgm:pt>
    <dgm:pt modelId="{78679B75-6905-4E92-965A-E8C83911984E}">
      <dgm:prSet/>
      <dgm:spPr/>
      <dgm:t>
        <a:bodyPr/>
        <a:lstStyle/>
        <a:p>
          <a:r>
            <a:rPr lang="en-GB" dirty="0"/>
            <a:t>Use an email address that you know you can access even if not in work</a:t>
          </a:r>
          <a:endParaRPr lang="en-US" dirty="0"/>
        </a:p>
      </dgm:t>
    </dgm:pt>
    <dgm:pt modelId="{31A379AD-4FDD-4375-92D8-021AC7C41F98}" type="parTrans" cxnId="{65D98EEB-767D-4FFA-BDC4-2FAE01C1F5D7}">
      <dgm:prSet/>
      <dgm:spPr/>
      <dgm:t>
        <a:bodyPr/>
        <a:lstStyle/>
        <a:p>
          <a:endParaRPr lang="en-US"/>
        </a:p>
      </dgm:t>
    </dgm:pt>
    <dgm:pt modelId="{4B3F96F3-DB09-4ACE-BD31-DB2B28E33AFB}" type="sibTrans" cxnId="{65D98EEB-767D-4FFA-BDC4-2FAE01C1F5D7}">
      <dgm:prSet/>
      <dgm:spPr/>
      <dgm:t>
        <a:bodyPr/>
        <a:lstStyle/>
        <a:p>
          <a:endParaRPr lang="en-US"/>
        </a:p>
      </dgm:t>
    </dgm:pt>
    <dgm:pt modelId="{8D0E43B6-73D8-43C0-AEDF-C0696B0AFCF9}">
      <dgm:prSet/>
      <dgm:spPr/>
      <dgm:t>
        <a:bodyPr/>
        <a:lstStyle/>
        <a:p>
          <a:r>
            <a:rPr lang="en-GB" dirty="0"/>
            <a:t>You will be reminded if an application has not been submitted</a:t>
          </a:r>
          <a:endParaRPr lang="en-US" dirty="0"/>
        </a:p>
      </dgm:t>
    </dgm:pt>
    <dgm:pt modelId="{DD64BC46-609E-440E-8626-D392084C8F16}" type="parTrans" cxnId="{40A2AC42-ABB5-4A6C-9655-60972D77CBD6}">
      <dgm:prSet/>
      <dgm:spPr/>
      <dgm:t>
        <a:bodyPr/>
        <a:lstStyle/>
        <a:p>
          <a:endParaRPr lang="en-US"/>
        </a:p>
      </dgm:t>
    </dgm:pt>
    <dgm:pt modelId="{58BDC6BD-AD04-4B84-B4F7-D651D44DDA00}" type="sibTrans" cxnId="{40A2AC42-ABB5-4A6C-9655-60972D77CBD6}">
      <dgm:prSet/>
      <dgm:spPr/>
      <dgm:t>
        <a:bodyPr/>
        <a:lstStyle/>
        <a:p>
          <a:endParaRPr lang="en-US"/>
        </a:p>
      </dgm:t>
    </dgm:pt>
    <dgm:pt modelId="{91835891-7B56-4118-B9C1-89856CCEA982}">
      <dgm:prSet/>
      <dgm:spPr/>
      <dgm:t>
        <a:bodyPr/>
        <a:lstStyle/>
        <a:p>
          <a:r>
            <a:rPr lang="en-GB" dirty="0"/>
            <a:t>You can accept the place online</a:t>
          </a:r>
          <a:endParaRPr lang="en-US" dirty="0"/>
        </a:p>
      </dgm:t>
    </dgm:pt>
    <dgm:pt modelId="{D0E30B10-5832-49D3-85C7-5AF7224891F7}" type="parTrans" cxnId="{EED6F902-9497-41D4-8128-5F527DAAB2FE}">
      <dgm:prSet/>
      <dgm:spPr/>
      <dgm:t>
        <a:bodyPr/>
        <a:lstStyle/>
        <a:p>
          <a:endParaRPr lang="en-US"/>
        </a:p>
      </dgm:t>
    </dgm:pt>
    <dgm:pt modelId="{7BE64D06-5127-4EEB-B605-1AC0E2CAAA28}" type="sibTrans" cxnId="{EED6F902-9497-41D4-8128-5F527DAAB2FE}">
      <dgm:prSet/>
      <dgm:spPr/>
      <dgm:t>
        <a:bodyPr/>
        <a:lstStyle/>
        <a:p>
          <a:endParaRPr lang="en-US"/>
        </a:p>
      </dgm:t>
    </dgm:pt>
    <dgm:pt modelId="{B5BD0F43-3B5F-44F8-8D06-F9D8D384A348}">
      <dgm:prSet/>
      <dgm:spPr/>
      <dgm:t>
        <a:bodyPr/>
        <a:lstStyle/>
        <a:p>
          <a:r>
            <a:rPr lang="en-GB" dirty="0"/>
            <a:t>You will see the outcome of all school preferences</a:t>
          </a:r>
          <a:endParaRPr lang="en-US" dirty="0"/>
        </a:p>
      </dgm:t>
    </dgm:pt>
    <dgm:pt modelId="{10F1937F-E308-41D6-843B-A2F5B0252E9E}" type="parTrans" cxnId="{1E8F9C2A-8591-4448-B6CD-734689B1A459}">
      <dgm:prSet/>
      <dgm:spPr/>
      <dgm:t>
        <a:bodyPr/>
        <a:lstStyle/>
        <a:p>
          <a:endParaRPr lang="en-US"/>
        </a:p>
      </dgm:t>
    </dgm:pt>
    <dgm:pt modelId="{2B870A4A-3ABC-4C2A-AA2C-31CAAB00C934}" type="sibTrans" cxnId="{1E8F9C2A-8591-4448-B6CD-734689B1A459}">
      <dgm:prSet/>
      <dgm:spPr/>
      <dgm:t>
        <a:bodyPr/>
        <a:lstStyle/>
        <a:p>
          <a:endParaRPr lang="en-US"/>
        </a:p>
      </dgm:t>
    </dgm:pt>
    <dgm:pt modelId="{D4162996-23AA-41CC-BF58-306AFB63B506}" type="pres">
      <dgm:prSet presAssocID="{E3965521-5E89-4AFA-BCE3-73141C8C32EF}" presName="Name0" presStyleCnt="0">
        <dgm:presLayoutVars>
          <dgm:dir/>
          <dgm:resizeHandles val="exact"/>
        </dgm:presLayoutVars>
      </dgm:prSet>
      <dgm:spPr/>
    </dgm:pt>
    <dgm:pt modelId="{FDF303D4-1E0F-4169-9F29-F9FD962E64F1}" type="pres">
      <dgm:prSet presAssocID="{CB19413A-EAF0-40CB-BB06-AEF6DD3E9B4E}" presName="node" presStyleLbl="node1" presStyleIdx="0" presStyleCnt="6">
        <dgm:presLayoutVars>
          <dgm:bulletEnabled val="1"/>
        </dgm:presLayoutVars>
      </dgm:prSet>
      <dgm:spPr/>
    </dgm:pt>
    <dgm:pt modelId="{624A23E3-CA4D-4671-BF9D-5B7527246934}" type="pres">
      <dgm:prSet presAssocID="{1697ED92-B6D7-4CCC-81FC-1593E736BCE7}" presName="sibTrans" presStyleLbl="sibTrans1D1" presStyleIdx="0" presStyleCnt="5"/>
      <dgm:spPr/>
    </dgm:pt>
    <dgm:pt modelId="{9073CDC8-5AD8-43F8-B652-08340D6D199C}" type="pres">
      <dgm:prSet presAssocID="{1697ED92-B6D7-4CCC-81FC-1593E736BCE7}" presName="connectorText" presStyleLbl="sibTrans1D1" presStyleIdx="0" presStyleCnt="5"/>
      <dgm:spPr/>
    </dgm:pt>
    <dgm:pt modelId="{1325B4A4-822B-4DF7-A23F-21412E6A42F2}" type="pres">
      <dgm:prSet presAssocID="{80591CFD-EF43-4CD7-8B84-9E432563C6E4}" presName="node" presStyleLbl="node1" presStyleIdx="1" presStyleCnt="6">
        <dgm:presLayoutVars>
          <dgm:bulletEnabled val="1"/>
        </dgm:presLayoutVars>
      </dgm:prSet>
      <dgm:spPr/>
    </dgm:pt>
    <dgm:pt modelId="{89626FF4-DAFE-4244-A2D8-456D4E1A5176}" type="pres">
      <dgm:prSet presAssocID="{F9075743-4B9C-4AB0-8DCE-3E0F4F09BFB0}" presName="sibTrans" presStyleLbl="sibTrans1D1" presStyleIdx="1" presStyleCnt="5"/>
      <dgm:spPr/>
    </dgm:pt>
    <dgm:pt modelId="{F488A5BF-9C39-4FB1-80C5-19B1EFFA0FE6}" type="pres">
      <dgm:prSet presAssocID="{F9075743-4B9C-4AB0-8DCE-3E0F4F09BFB0}" presName="connectorText" presStyleLbl="sibTrans1D1" presStyleIdx="1" presStyleCnt="5"/>
      <dgm:spPr/>
    </dgm:pt>
    <dgm:pt modelId="{DC97A792-FDD7-426C-AA2F-0CAC0F1B50B5}" type="pres">
      <dgm:prSet presAssocID="{78679B75-6905-4E92-965A-E8C83911984E}" presName="node" presStyleLbl="node1" presStyleIdx="2" presStyleCnt="6">
        <dgm:presLayoutVars>
          <dgm:bulletEnabled val="1"/>
        </dgm:presLayoutVars>
      </dgm:prSet>
      <dgm:spPr/>
    </dgm:pt>
    <dgm:pt modelId="{7B05DC8D-F64A-484B-82FF-B9617FCC5183}" type="pres">
      <dgm:prSet presAssocID="{4B3F96F3-DB09-4ACE-BD31-DB2B28E33AFB}" presName="sibTrans" presStyleLbl="sibTrans1D1" presStyleIdx="2" presStyleCnt="5"/>
      <dgm:spPr/>
    </dgm:pt>
    <dgm:pt modelId="{98B128AC-2A69-4965-9819-06798482A6D8}" type="pres">
      <dgm:prSet presAssocID="{4B3F96F3-DB09-4ACE-BD31-DB2B28E33AFB}" presName="connectorText" presStyleLbl="sibTrans1D1" presStyleIdx="2" presStyleCnt="5"/>
      <dgm:spPr/>
    </dgm:pt>
    <dgm:pt modelId="{7464779F-0832-4282-8097-D01C20B83BB1}" type="pres">
      <dgm:prSet presAssocID="{8D0E43B6-73D8-43C0-AEDF-C0696B0AFCF9}" presName="node" presStyleLbl="node1" presStyleIdx="3" presStyleCnt="6">
        <dgm:presLayoutVars>
          <dgm:bulletEnabled val="1"/>
        </dgm:presLayoutVars>
      </dgm:prSet>
      <dgm:spPr/>
    </dgm:pt>
    <dgm:pt modelId="{681F4A76-A9EA-438D-B25F-E3E4AD107E4E}" type="pres">
      <dgm:prSet presAssocID="{58BDC6BD-AD04-4B84-B4F7-D651D44DDA00}" presName="sibTrans" presStyleLbl="sibTrans1D1" presStyleIdx="3" presStyleCnt="5"/>
      <dgm:spPr/>
    </dgm:pt>
    <dgm:pt modelId="{25FF7ABD-B477-4C2F-ABBD-E73047EDCCC5}" type="pres">
      <dgm:prSet presAssocID="{58BDC6BD-AD04-4B84-B4F7-D651D44DDA00}" presName="connectorText" presStyleLbl="sibTrans1D1" presStyleIdx="3" presStyleCnt="5"/>
      <dgm:spPr/>
    </dgm:pt>
    <dgm:pt modelId="{9B73286A-82C4-47E7-AEBC-87A5FB3FFADB}" type="pres">
      <dgm:prSet presAssocID="{91835891-7B56-4118-B9C1-89856CCEA982}" presName="node" presStyleLbl="node1" presStyleIdx="4" presStyleCnt="6">
        <dgm:presLayoutVars>
          <dgm:bulletEnabled val="1"/>
        </dgm:presLayoutVars>
      </dgm:prSet>
      <dgm:spPr/>
    </dgm:pt>
    <dgm:pt modelId="{C461E97E-A3D7-4BAE-A59A-BA40BE7B2777}" type="pres">
      <dgm:prSet presAssocID="{7BE64D06-5127-4EEB-B605-1AC0E2CAAA28}" presName="sibTrans" presStyleLbl="sibTrans1D1" presStyleIdx="4" presStyleCnt="5"/>
      <dgm:spPr/>
    </dgm:pt>
    <dgm:pt modelId="{0CBF1A60-DE14-49BE-BEEE-FA0230734C1D}" type="pres">
      <dgm:prSet presAssocID="{7BE64D06-5127-4EEB-B605-1AC0E2CAAA28}" presName="connectorText" presStyleLbl="sibTrans1D1" presStyleIdx="4" presStyleCnt="5"/>
      <dgm:spPr/>
    </dgm:pt>
    <dgm:pt modelId="{5C0F0887-1ED6-4645-A7DE-65DA3CBE334B}" type="pres">
      <dgm:prSet presAssocID="{B5BD0F43-3B5F-44F8-8D06-F9D8D384A348}" presName="node" presStyleLbl="node1" presStyleIdx="5" presStyleCnt="6">
        <dgm:presLayoutVars>
          <dgm:bulletEnabled val="1"/>
        </dgm:presLayoutVars>
      </dgm:prSet>
      <dgm:spPr/>
    </dgm:pt>
  </dgm:ptLst>
  <dgm:cxnLst>
    <dgm:cxn modelId="{EED6F902-9497-41D4-8128-5F527DAAB2FE}" srcId="{E3965521-5E89-4AFA-BCE3-73141C8C32EF}" destId="{91835891-7B56-4118-B9C1-89856CCEA982}" srcOrd="4" destOrd="0" parTransId="{D0E30B10-5832-49D3-85C7-5AF7224891F7}" sibTransId="{7BE64D06-5127-4EEB-B605-1AC0E2CAAA28}"/>
    <dgm:cxn modelId="{F0EF071B-CA0D-45C0-8468-0B9A8A70530E}" type="presOf" srcId="{CB19413A-EAF0-40CB-BB06-AEF6DD3E9B4E}" destId="{FDF303D4-1E0F-4169-9F29-F9FD962E64F1}" srcOrd="0" destOrd="0" presId="urn:microsoft.com/office/officeart/2016/7/layout/RepeatingBendingProcessNew"/>
    <dgm:cxn modelId="{D87F2123-6B23-40FF-9DC6-9F635E7EF343}" type="presOf" srcId="{58BDC6BD-AD04-4B84-B4F7-D651D44DDA00}" destId="{25FF7ABD-B477-4C2F-ABBD-E73047EDCCC5}" srcOrd="1" destOrd="0" presId="urn:microsoft.com/office/officeart/2016/7/layout/RepeatingBendingProcessNew"/>
    <dgm:cxn modelId="{1E8F9C2A-8591-4448-B6CD-734689B1A459}" srcId="{E3965521-5E89-4AFA-BCE3-73141C8C32EF}" destId="{B5BD0F43-3B5F-44F8-8D06-F9D8D384A348}" srcOrd="5" destOrd="0" parTransId="{10F1937F-E308-41D6-843B-A2F5B0252E9E}" sibTransId="{2B870A4A-3ABC-4C2A-AA2C-31CAAB00C934}"/>
    <dgm:cxn modelId="{EFE93B2E-9833-43D5-9336-55C3F7B3FFC4}" type="presOf" srcId="{F9075743-4B9C-4AB0-8DCE-3E0F4F09BFB0}" destId="{F488A5BF-9C39-4FB1-80C5-19B1EFFA0FE6}" srcOrd="1" destOrd="0" presId="urn:microsoft.com/office/officeart/2016/7/layout/RepeatingBendingProcessNew"/>
    <dgm:cxn modelId="{F9C4293C-4C32-436C-B9A5-A75FE26C55FF}" type="presOf" srcId="{7BE64D06-5127-4EEB-B605-1AC0E2CAAA28}" destId="{0CBF1A60-DE14-49BE-BEEE-FA0230734C1D}" srcOrd="1" destOrd="0" presId="urn:microsoft.com/office/officeart/2016/7/layout/RepeatingBendingProcessNew"/>
    <dgm:cxn modelId="{AC93775F-7759-46BD-B376-7464A2EAB3D3}" type="presOf" srcId="{80591CFD-EF43-4CD7-8B84-9E432563C6E4}" destId="{1325B4A4-822B-4DF7-A23F-21412E6A42F2}" srcOrd="0" destOrd="0" presId="urn:microsoft.com/office/officeart/2016/7/layout/RepeatingBendingProcessNew"/>
    <dgm:cxn modelId="{40A2AC42-ABB5-4A6C-9655-60972D77CBD6}" srcId="{E3965521-5E89-4AFA-BCE3-73141C8C32EF}" destId="{8D0E43B6-73D8-43C0-AEDF-C0696B0AFCF9}" srcOrd="3" destOrd="0" parTransId="{DD64BC46-609E-440E-8626-D392084C8F16}" sibTransId="{58BDC6BD-AD04-4B84-B4F7-D651D44DDA00}"/>
    <dgm:cxn modelId="{B818F162-2CD0-42C2-B0B4-C0DB6AF6BD89}" type="presOf" srcId="{1697ED92-B6D7-4CCC-81FC-1593E736BCE7}" destId="{624A23E3-CA4D-4671-BF9D-5B7527246934}" srcOrd="0" destOrd="0" presId="urn:microsoft.com/office/officeart/2016/7/layout/RepeatingBendingProcessNew"/>
    <dgm:cxn modelId="{D4DC9165-005A-446A-8D64-1A7A0AF6CD3D}" type="presOf" srcId="{B5BD0F43-3B5F-44F8-8D06-F9D8D384A348}" destId="{5C0F0887-1ED6-4645-A7DE-65DA3CBE334B}" srcOrd="0" destOrd="0" presId="urn:microsoft.com/office/officeart/2016/7/layout/RepeatingBendingProcessNew"/>
    <dgm:cxn modelId="{8D804448-3F76-4CA6-914C-D41D43A5EE35}" type="presOf" srcId="{1697ED92-B6D7-4CCC-81FC-1593E736BCE7}" destId="{9073CDC8-5AD8-43F8-B652-08340D6D199C}" srcOrd="1" destOrd="0" presId="urn:microsoft.com/office/officeart/2016/7/layout/RepeatingBendingProcessNew"/>
    <dgm:cxn modelId="{94AAB849-F1A4-4274-8127-3BB42AA5CD4F}" type="presOf" srcId="{F9075743-4B9C-4AB0-8DCE-3E0F4F09BFB0}" destId="{89626FF4-DAFE-4244-A2D8-456D4E1A5176}" srcOrd="0" destOrd="0" presId="urn:microsoft.com/office/officeart/2016/7/layout/RepeatingBendingProcessNew"/>
    <dgm:cxn modelId="{B218464B-A910-41A4-8681-289B714F9BFC}" type="presOf" srcId="{8D0E43B6-73D8-43C0-AEDF-C0696B0AFCF9}" destId="{7464779F-0832-4282-8097-D01C20B83BB1}" srcOrd="0" destOrd="0" presId="urn:microsoft.com/office/officeart/2016/7/layout/RepeatingBendingProcessNew"/>
    <dgm:cxn modelId="{ACB14C74-27F5-4E46-953C-3EB267D40C8B}" type="presOf" srcId="{7BE64D06-5127-4EEB-B605-1AC0E2CAAA28}" destId="{C461E97E-A3D7-4BAE-A59A-BA40BE7B2777}" srcOrd="0" destOrd="0" presId="urn:microsoft.com/office/officeart/2016/7/layout/RepeatingBendingProcessNew"/>
    <dgm:cxn modelId="{F40C5A8D-4F52-4145-BEC1-1004E4D5CE91}" type="presOf" srcId="{58BDC6BD-AD04-4B84-B4F7-D651D44DDA00}" destId="{681F4A76-A9EA-438D-B25F-E3E4AD107E4E}" srcOrd="0" destOrd="0" presId="urn:microsoft.com/office/officeart/2016/7/layout/RepeatingBendingProcessNew"/>
    <dgm:cxn modelId="{51F8C391-933E-4AEC-9182-E44A8756A4FB}" srcId="{E3965521-5E89-4AFA-BCE3-73141C8C32EF}" destId="{CB19413A-EAF0-40CB-BB06-AEF6DD3E9B4E}" srcOrd="0" destOrd="0" parTransId="{42038F31-1E2C-4964-B115-8A7A6861EAE8}" sibTransId="{1697ED92-B6D7-4CCC-81FC-1593E736BCE7}"/>
    <dgm:cxn modelId="{C5A3EF91-A0D6-47B5-828F-94C23D6ABA01}" type="presOf" srcId="{4B3F96F3-DB09-4ACE-BD31-DB2B28E33AFB}" destId="{7B05DC8D-F64A-484B-82FF-B9617FCC5183}" srcOrd="0" destOrd="0" presId="urn:microsoft.com/office/officeart/2016/7/layout/RepeatingBendingProcessNew"/>
    <dgm:cxn modelId="{B3162BB0-4A0D-459B-BAA7-2DACC2EF3A6B}" srcId="{E3965521-5E89-4AFA-BCE3-73141C8C32EF}" destId="{80591CFD-EF43-4CD7-8B84-9E432563C6E4}" srcOrd="1" destOrd="0" parTransId="{AC5559AD-8F91-4321-B461-0D99ADC8F589}" sibTransId="{F9075743-4B9C-4AB0-8DCE-3E0F4F09BFB0}"/>
    <dgm:cxn modelId="{1637D2B9-FA1B-48CF-A8C0-79F39A3A50E3}" type="presOf" srcId="{91835891-7B56-4118-B9C1-89856CCEA982}" destId="{9B73286A-82C4-47E7-AEBC-87A5FB3FFADB}" srcOrd="0" destOrd="0" presId="urn:microsoft.com/office/officeart/2016/7/layout/RepeatingBendingProcessNew"/>
    <dgm:cxn modelId="{5BF225E6-1BE9-4BBA-852B-61F92B6203DD}" type="presOf" srcId="{E3965521-5E89-4AFA-BCE3-73141C8C32EF}" destId="{D4162996-23AA-41CC-BF58-306AFB63B506}" srcOrd="0" destOrd="0" presId="urn:microsoft.com/office/officeart/2016/7/layout/RepeatingBendingProcessNew"/>
    <dgm:cxn modelId="{DB2770E8-FCB3-4096-B835-1D4BBCB1DD60}" type="presOf" srcId="{4B3F96F3-DB09-4ACE-BD31-DB2B28E33AFB}" destId="{98B128AC-2A69-4965-9819-06798482A6D8}" srcOrd="1" destOrd="0" presId="urn:microsoft.com/office/officeart/2016/7/layout/RepeatingBendingProcessNew"/>
    <dgm:cxn modelId="{65D98EEB-767D-4FFA-BDC4-2FAE01C1F5D7}" srcId="{E3965521-5E89-4AFA-BCE3-73141C8C32EF}" destId="{78679B75-6905-4E92-965A-E8C83911984E}" srcOrd="2" destOrd="0" parTransId="{31A379AD-4FDD-4375-92D8-021AC7C41F98}" sibTransId="{4B3F96F3-DB09-4ACE-BD31-DB2B28E33AFB}"/>
    <dgm:cxn modelId="{5996E7F0-B8D1-42BC-8B55-1616FC5B5B3D}" type="presOf" srcId="{78679B75-6905-4E92-965A-E8C83911984E}" destId="{DC97A792-FDD7-426C-AA2F-0CAC0F1B50B5}" srcOrd="0" destOrd="0" presId="urn:microsoft.com/office/officeart/2016/7/layout/RepeatingBendingProcessNew"/>
    <dgm:cxn modelId="{57F14E33-A4BC-4AFA-8F38-C2C692E380F8}" type="presParOf" srcId="{D4162996-23AA-41CC-BF58-306AFB63B506}" destId="{FDF303D4-1E0F-4169-9F29-F9FD962E64F1}" srcOrd="0" destOrd="0" presId="urn:microsoft.com/office/officeart/2016/7/layout/RepeatingBendingProcessNew"/>
    <dgm:cxn modelId="{793EC9A7-89EF-4E52-9F11-00BA71AAFFB7}" type="presParOf" srcId="{D4162996-23AA-41CC-BF58-306AFB63B506}" destId="{624A23E3-CA4D-4671-BF9D-5B7527246934}" srcOrd="1" destOrd="0" presId="urn:microsoft.com/office/officeart/2016/7/layout/RepeatingBendingProcessNew"/>
    <dgm:cxn modelId="{D06E54A1-C02B-432C-886A-C329C928007D}" type="presParOf" srcId="{624A23E3-CA4D-4671-BF9D-5B7527246934}" destId="{9073CDC8-5AD8-43F8-B652-08340D6D199C}" srcOrd="0" destOrd="0" presId="urn:microsoft.com/office/officeart/2016/7/layout/RepeatingBendingProcessNew"/>
    <dgm:cxn modelId="{1B8CAD6B-1A13-493E-9A01-0BCE02566746}" type="presParOf" srcId="{D4162996-23AA-41CC-BF58-306AFB63B506}" destId="{1325B4A4-822B-4DF7-A23F-21412E6A42F2}" srcOrd="2" destOrd="0" presId="urn:microsoft.com/office/officeart/2016/7/layout/RepeatingBendingProcessNew"/>
    <dgm:cxn modelId="{ECF380E8-8EB1-4A8D-8534-253059EC8EB8}" type="presParOf" srcId="{D4162996-23AA-41CC-BF58-306AFB63B506}" destId="{89626FF4-DAFE-4244-A2D8-456D4E1A5176}" srcOrd="3" destOrd="0" presId="urn:microsoft.com/office/officeart/2016/7/layout/RepeatingBendingProcessNew"/>
    <dgm:cxn modelId="{95253E2E-F3B3-4AA1-9DBF-E0C669326CE6}" type="presParOf" srcId="{89626FF4-DAFE-4244-A2D8-456D4E1A5176}" destId="{F488A5BF-9C39-4FB1-80C5-19B1EFFA0FE6}" srcOrd="0" destOrd="0" presId="urn:microsoft.com/office/officeart/2016/7/layout/RepeatingBendingProcessNew"/>
    <dgm:cxn modelId="{B7DA72B4-B1D1-470D-BE15-B1430C3320EB}" type="presParOf" srcId="{D4162996-23AA-41CC-BF58-306AFB63B506}" destId="{DC97A792-FDD7-426C-AA2F-0CAC0F1B50B5}" srcOrd="4" destOrd="0" presId="urn:microsoft.com/office/officeart/2016/7/layout/RepeatingBendingProcessNew"/>
    <dgm:cxn modelId="{15D5F0DF-8286-4030-B614-B4A9DAFA9CCC}" type="presParOf" srcId="{D4162996-23AA-41CC-BF58-306AFB63B506}" destId="{7B05DC8D-F64A-484B-82FF-B9617FCC5183}" srcOrd="5" destOrd="0" presId="urn:microsoft.com/office/officeart/2016/7/layout/RepeatingBendingProcessNew"/>
    <dgm:cxn modelId="{DA046091-4E98-4230-910C-3DAE9CD8A377}" type="presParOf" srcId="{7B05DC8D-F64A-484B-82FF-B9617FCC5183}" destId="{98B128AC-2A69-4965-9819-06798482A6D8}" srcOrd="0" destOrd="0" presId="urn:microsoft.com/office/officeart/2016/7/layout/RepeatingBendingProcessNew"/>
    <dgm:cxn modelId="{EA697191-379C-4EF7-ACB3-657CC7F43D17}" type="presParOf" srcId="{D4162996-23AA-41CC-BF58-306AFB63B506}" destId="{7464779F-0832-4282-8097-D01C20B83BB1}" srcOrd="6" destOrd="0" presId="urn:microsoft.com/office/officeart/2016/7/layout/RepeatingBendingProcessNew"/>
    <dgm:cxn modelId="{54EC6213-05E5-4F0D-B341-AAB72CC7D905}" type="presParOf" srcId="{D4162996-23AA-41CC-BF58-306AFB63B506}" destId="{681F4A76-A9EA-438D-B25F-E3E4AD107E4E}" srcOrd="7" destOrd="0" presId="urn:microsoft.com/office/officeart/2016/7/layout/RepeatingBendingProcessNew"/>
    <dgm:cxn modelId="{E08F384F-F94D-4998-84C0-49DB35A2BD41}" type="presParOf" srcId="{681F4A76-A9EA-438D-B25F-E3E4AD107E4E}" destId="{25FF7ABD-B477-4C2F-ABBD-E73047EDCCC5}" srcOrd="0" destOrd="0" presId="urn:microsoft.com/office/officeart/2016/7/layout/RepeatingBendingProcessNew"/>
    <dgm:cxn modelId="{8E039D86-F65F-4EC0-B948-053D51A6709C}" type="presParOf" srcId="{D4162996-23AA-41CC-BF58-306AFB63B506}" destId="{9B73286A-82C4-47E7-AEBC-87A5FB3FFADB}" srcOrd="8" destOrd="0" presId="urn:microsoft.com/office/officeart/2016/7/layout/RepeatingBendingProcessNew"/>
    <dgm:cxn modelId="{22777EF2-0064-41AA-BF00-B5BFB656B494}" type="presParOf" srcId="{D4162996-23AA-41CC-BF58-306AFB63B506}" destId="{C461E97E-A3D7-4BAE-A59A-BA40BE7B2777}" srcOrd="9" destOrd="0" presId="urn:microsoft.com/office/officeart/2016/7/layout/RepeatingBendingProcessNew"/>
    <dgm:cxn modelId="{08EAF109-6F68-408B-B1DE-3573DC4DEA2A}" type="presParOf" srcId="{C461E97E-A3D7-4BAE-A59A-BA40BE7B2777}" destId="{0CBF1A60-DE14-49BE-BEEE-FA0230734C1D}" srcOrd="0" destOrd="0" presId="urn:microsoft.com/office/officeart/2016/7/layout/RepeatingBendingProcessNew"/>
    <dgm:cxn modelId="{5D71BD43-05E1-4848-B398-0B9B5AF3B71D}" type="presParOf" srcId="{D4162996-23AA-41CC-BF58-306AFB63B506}" destId="{5C0F0887-1ED6-4645-A7DE-65DA3CBE334B}"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A7FF01-B2E8-481F-8FA2-FB8FCA3CD803}"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81D3FC01-75DE-4456-BC2E-B4933336A8FE}">
      <dgm:prSet/>
      <dgm:spPr/>
      <dgm:t>
        <a:bodyPr/>
        <a:lstStyle/>
        <a:p>
          <a:r>
            <a:rPr lang="en-GB" dirty="0"/>
            <a:t>Does your child need to sit or pass a test to be considered for a place at the school? </a:t>
          </a:r>
          <a:endParaRPr lang="en-US" dirty="0"/>
        </a:p>
      </dgm:t>
    </dgm:pt>
    <dgm:pt modelId="{74D810BD-BFCA-410E-BD82-D315CC8D34B4}" type="parTrans" cxnId="{CA8DBAF8-D104-417F-B732-403C7E08FD2D}">
      <dgm:prSet/>
      <dgm:spPr/>
      <dgm:t>
        <a:bodyPr/>
        <a:lstStyle/>
        <a:p>
          <a:endParaRPr lang="en-US"/>
        </a:p>
      </dgm:t>
    </dgm:pt>
    <dgm:pt modelId="{9F771E90-B372-4D5C-B251-696E785FD11A}" type="sibTrans" cxnId="{CA8DBAF8-D104-417F-B732-403C7E08FD2D}">
      <dgm:prSet/>
      <dgm:spPr/>
      <dgm:t>
        <a:bodyPr/>
        <a:lstStyle/>
        <a:p>
          <a:endParaRPr lang="en-US"/>
        </a:p>
      </dgm:t>
    </dgm:pt>
    <dgm:pt modelId="{B05D1CF5-A180-4984-914C-FF99B4BD7D02}">
      <dgm:prSet/>
      <dgm:spPr/>
      <dgm:t>
        <a:bodyPr/>
        <a:lstStyle/>
        <a:p>
          <a:r>
            <a:rPr lang="en-GB" dirty="0"/>
            <a:t>Do you know where your child fits on the school’s admission rules? </a:t>
          </a:r>
          <a:endParaRPr lang="en-US" dirty="0"/>
        </a:p>
      </dgm:t>
    </dgm:pt>
    <dgm:pt modelId="{8EBCE4CA-51EB-4EBF-A0EE-4C260DBE6D89}" type="parTrans" cxnId="{3E0DB3A0-5ACA-4C1D-811A-99AB071C4F49}">
      <dgm:prSet/>
      <dgm:spPr/>
      <dgm:t>
        <a:bodyPr/>
        <a:lstStyle/>
        <a:p>
          <a:endParaRPr lang="en-US"/>
        </a:p>
      </dgm:t>
    </dgm:pt>
    <dgm:pt modelId="{04BF1B71-BEBE-48C1-841C-831C5F252325}" type="sibTrans" cxnId="{3E0DB3A0-5ACA-4C1D-811A-99AB071C4F49}">
      <dgm:prSet/>
      <dgm:spPr/>
      <dgm:t>
        <a:bodyPr/>
        <a:lstStyle/>
        <a:p>
          <a:endParaRPr lang="en-US"/>
        </a:p>
      </dgm:t>
    </dgm:pt>
    <dgm:pt modelId="{6C6ED0A6-9F10-4702-9431-34430B68D534}">
      <dgm:prSet/>
      <dgm:spPr/>
      <dgm:t>
        <a:bodyPr/>
        <a:lstStyle/>
        <a:p>
          <a:r>
            <a:rPr lang="en-GB" dirty="0"/>
            <a:t>Do you need to complete a supplementary information form (SIF) for the school? (e.g. Due to faith or because your child is eligible for Pupil Premium)</a:t>
          </a:r>
          <a:endParaRPr lang="en-US" dirty="0"/>
        </a:p>
      </dgm:t>
    </dgm:pt>
    <dgm:pt modelId="{78B0CB54-BABE-4BFA-B164-0CA4F48E9030}" type="parTrans" cxnId="{387E77D4-2506-4B8D-AFA2-DFEB0F3851F8}">
      <dgm:prSet/>
      <dgm:spPr/>
      <dgm:t>
        <a:bodyPr/>
        <a:lstStyle/>
        <a:p>
          <a:endParaRPr lang="en-US"/>
        </a:p>
      </dgm:t>
    </dgm:pt>
    <dgm:pt modelId="{2904ADD5-5CB2-4950-9339-29586EE700A7}" type="sibTrans" cxnId="{387E77D4-2506-4B8D-AFA2-DFEB0F3851F8}">
      <dgm:prSet/>
      <dgm:spPr/>
      <dgm:t>
        <a:bodyPr/>
        <a:lstStyle/>
        <a:p>
          <a:endParaRPr lang="en-US"/>
        </a:p>
      </dgm:t>
    </dgm:pt>
    <dgm:pt modelId="{49A9EDB9-3A92-4F24-A27D-FC6DE4E36B01}">
      <dgm:prSet/>
      <dgm:spPr/>
      <dgm:t>
        <a:bodyPr/>
        <a:lstStyle/>
        <a:p>
          <a:r>
            <a:rPr lang="en-GB" dirty="0"/>
            <a:t>Do you live in catchment? (Check this on the Buckinghamshire Council website)</a:t>
          </a:r>
          <a:endParaRPr lang="en-US" dirty="0"/>
        </a:p>
      </dgm:t>
    </dgm:pt>
    <dgm:pt modelId="{29517131-60F1-4BC3-9C82-EC424321F2BF}" type="parTrans" cxnId="{DE71782E-EABE-49EC-9873-DA913DD7B28C}">
      <dgm:prSet/>
      <dgm:spPr/>
      <dgm:t>
        <a:bodyPr/>
        <a:lstStyle/>
        <a:p>
          <a:endParaRPr lang="en-US"/>
        </a:p>
      </dgm:t>
    </dgm:pt>
    <dgm:pt modelId="{5FCA4BFC-B54F-4A15-B4C4-46796ABAD6CC}" type="sibTrans" cxnId="{DE71782E-EABE-49EC-9873-DA913DD7B28C}">
      <dgm:prSet/>
      <dgm:spPr/>
      <dgm:t>
        <a:bodyPr/>
        <a:lstStyle/>
        <a:p>
          <a:endParaRPr lang="en-US"/>
        </a:p>
      </dgm:t>
    </dgm:pt>
    <dgm:pt modelId="{9DFC1B95-9080-4BA7-A9C1-C16C5358FF1D}" type="pres">
      <dgm:prSet presAssocID="{01A7FF01-B2E8-481F-8FA2-FB8FCA3CD803}" presName="Name0" presStyleCnt="0">
        <dgm:presLayoutVars>
          <dgm:dir/>
          <dgm:resizeHandles val="exact"/>
        </dgm:presLayoutVars>
      </dgm:prSet>
      <dgm:spPr/>
    </dgm:pt>
    <dgm:pt modelId="{BEAB7DC2-1BBA-4E26-A166-404FBFC77C22}" type="pres">
      <dgm:prSet presAssocID="{81D3FC01-75DE-4456-BC2E-B4933336A8FE}" presName="node" presStyleLbl="node1" presStyleIdx="0" presStyleCnt="4">
        <dgm:presLayoutVars>
          <dgm:bulletEnabled val="1"/>
        </dgm:presLayoutVars>
      </dgm:prSet>
      <dgm:spPr/>
    </dgm:pt>
    <dgm:pt modelId="{EE045E77-BD96-4151-8A06-6CB02581B314}" type="pres">
      <dgm:prSet presAssocID="{9F771E90-B372-4D5C-B251-696E785FD11A}" presName="sibTrans" presStyleLbl="sibTrans1D1" presStyleIdx="0" presStyleCnt="3"/>
      <dgm:spPr/>
    </dgm:pt>
    <dgm:pt modelId="{2722D05F-5D46-45DD-B3C3-97C7EAF7F755}" type="pres">
      <dgm:prSet presAssocID="{9F771E90-B372-4D5C-B251-696E785FD11A}" presName="connectorText" presStyleLbl="sibTrans1D1" presStyleIdx="0" presStyleCnt="3"/>
      <dgm:spPr/>
    </dgm:pt>
    <dgm:pt modelId="{DB5DD4FA-88DE-498B-9520-60F3798CF3C3}" type="pres">
      <dgm:prSet presAssocID="{B05D1CF5-A180-4984-914C-FF99B4BD7D02}" presName="node" presStyleLbl="node1" presStyleIdx="1" presStyleCnt="4">
        <dgm:presLayoutVars>
          <dgm:bulletEnabled val="1"/>
        </dgm:presLayoutVars>
      </dgm:prSet>
      <dgm:spPr/>
    </dgm:pt>
    <dgm:pt modelId="{D223E819-9FF9-408C-912B-8F12B18D3D02}" type="pres">
      <dgm:prSet presAssocID="{04BF1B71-BEBE-48C1-841C-831C5F252325}" presName="sibTrans" presStyleLbl="sibTrans1D1" presStyleIdx="1" presStyleCnt="3"/>
      <dgm:spPr/>
    </dgm:pt>
    <dgm:pt modelId="{47FCA5B1-6C79-458A-8716-D87F3CDF5106}" type="pres">
      <dgm:prSet presAssocID="{04BF1B71-BEBE-48C1-841C-831C5F252325}" presName="connectorText" presStyleLbl="sibTrans1D1" presStyleIdx="1" presStyleCnt="3"/>
      <dgm:spPr/>
    </dgm:pt>
    <dgm:pt modelId="{2E7E1288-0A12-4FC8-BDEE-A297F49E897D}" type="pres">
      <dgm:prSet presAssocID="{6C6ED0A6-9F10-4702-9431-34430B68D534}" presName="node" presStyleLbl="node1" presStyleIdx="2" presStyleCnt="4">
        <dgm:presLayoutVars>
          <dgm:bulletEnabled val="1"/>
        </dgm:presLayoutVars>
      </dgm:prSet>
      <dgm:spPr/>
    </dgm:pt>
    <dgm:pt modelId="{F92B4C19-96F0-4D64-AA03-43E44F30570A}" type="pres">
      <dgm:prSet presAssocID="{2904ADD5-5CB2-4950-9339-29586EE700A7}" presName="sibTrans" presStyleLbl="sibTrans1D1" presStyleIdx="2" presStyleCnt="3"/>
      <dgm:spPr/>
    </dgm:pt>
    <dgm:pt modelId="{00CCD38A-FB17-4A80-A7FB-B2C0A5D4606B}" type="pres">
      <dgm:prSet presAssocID="{2904ADD5-5CB2-4950-9339-29586EE700A7}" presName="connectorText" presStyleLbl="sibTrans1D1" presStyleIdx="2" presStyleCnt="3"/>
      <dgm:spPr/>
    </dgm:pt>
    <dgm:pt modelId="{9B825588-60F6-48DE-8315-148AB3486751}" type="pres">
      <dgm:prSet presAssocID="{49A9EDB9-3A92-4F24-A27D-FC6DE4E36B01}" presName="node" presStyleLbl="node1" presStyleIdx="3" presStyleCnt="4">
        <dgm:presLayoutVars>
          <dgm:bulletEnabled val="1"/>
        </dgm:presLayoutVars>
      </dgm:prSet>
      <dgm:spPr/>
    </dgm:pt>
  </dgm:ptLst>
  <dgm:cxnLst>
    <dgm:cxn modelId="{DE71782E-EABE-49EC-9873-DA913DD7B28C}" srcId="{01A7FF01-B2E8-481F-8FA2-FB8FCA3CD803}" destId="{49A9EDB9-3A92-4F24-A27D-FC6DE4E36B01}" srcOrd="3" destOrd="0" parTransId="{29517131-60F1-4BC3-9C82-EC424321F2BF}" sibTransId="{5FCA4BFC-B54F-4A15-B4C4-46796ABAD6CC}"/>
    <dgm:cxn modelId="{07088B31-E703-4B0B-8380-85EC2E6207BA}" type="presOf" srcId="{9F771E90-B372-4D5C-B251-696E785FD11A}" destId="{EE045E77-BD96-4151-8A06-6CB02581B314}" srcOrd="0" destOrd="0" presId="urn:microsoft.com/office/officeart/2016/7/layout/RepeatingBendingProcessNew"/>
    <dgm:cxn modelId="{C4CC0932-9076-4D0F-94D5-5853082977E2}" type="presOf" srcId="{6C6ED0A6-9F10-4702-9431-34430B68D534}" destId="{2E7E1288-0A12-4FC8-BDEE-A297F49E897D}" srcOrd="0" destOrd="0" presId="urn:microsoft.com/office/officeart/2016/7/layout/RepeatingBendingProcessNew"/>
    <dgm:cxn modelId="{CEF3E262-F68C-4DC5-B7BC-CEA835208EA9}" type="presOf" srcId="{01A7FF01-B2E8-481F-8FA2-FB8FCA3CD803}" destId="{9DFC1B95-9080-4BA7-A9C1-C16C5358FF1D}" srcOrd="0" destOrd="0" presId="urn:microsoft.com/office/officeart/2016/7/layout/RepeatingBendingProcessNew"/>
    <dgm:cxn modelId="{FFABB74F-B8A2-42BC-BDFB-F32C29A0766D}" type="presOf" srcId="{9F771E90-B372-4D5C-B251-696E785FD11A}" destId="{2722D05F-5D46-45DD-B3C3-97C7EAF7F755}" srcOrd="1" destOrd="0" presId="urn:microsoft.com/office/officeart/2016/7/layout/RepeatingBendingProcessNew"/>
    <dgm:cxn modelId="{35659E89-BFD6-4365-BC4D-808AB1733970}" type="presOf" srcId="{2904ADD5-5CB2-4950-9339-29586EE700A7}" destId="{00CCD38A-FB17-4A80-A7FB-B2C0A5D4606B}" srcOrd="1" destOrd="0" presId="urn:microsoft.com/office/officeart/2016/7/layout/RepeatingBendingProcessNew"/>
    <dgm:cxn modelId="{BC4ECD92-9F0E-40E2-85D6-5DDABA39326A}" type="presOf" srcId="{81D3FC01-75DE-4456-BC2E-B4933336A8FE}" destId="{BEAB7DC2-1BBA-4E26-A166-404FBFC77C22}" srcOrd="0" destOrd="0" presId="urn:microsoft.com/office/officeart/2016/7/layout/RepeatingBendingProcessNew"/>
    <dgm:cxn modelId="{3E0DB3A0-5ACA-4C1D-811A-99AB071C4F49}" srcId="{01A7FF01-B2E8-481F-8FA2-FB8FCA3CD803}" destId="{B05D1CF5-A180-4984-914C-FF99B4BD7D02}" srcOrd="1" destOrd="0" parTransId="{8EBCE4CA-51EB-4EBF-A0EE-4C260DBE6D89}" sibTransId="{04BF1B71-BEBE-48C1-841C-831C5F252325}"/>
    <dgm:cxn modelId="{B810ACC6-D839-44E4-A57C-CF41F6EDD5DD}" type="presOf" srcId="{04BF1B71-BEBE-48C1-841C-831C5F252325}" destId="{D223E819-9FF9-408C-912B-8F12B18D3D02}" srcOrd="0" destOrd="0" presId="urn:microsoft.com/office/officeart/2016/7/layout/RepeatingBendingProcessNew"/>
    <dgm:cxn modelId="{C26E9BC7-708A-4B55-B884-DEE87790164A}" type="presOf" srcId="{04BF1B71-BEBE-48C1-841C-831C5F252325}" destId="{47FCA5B1-6C79-458A-8716-D87F3CDF5106}" srcOrd="1" destOrd="0" presId="urn:microsoft.com/office/officeart/2016/7/layout/RepeatingBendingProcessNew"/>
    <dgm:cxn modelId="{EE83F5D0-D347-4024-A6BE-E4FF14F64BFF}" type="presOf" srcId="{B05D1CF5-A180-4984-914C-FF99B4BD7D02}" destId="{DB5DD4FA-88DE-498B-9520-60F3798CF3C3}" srcOrd="0" destOrd="0" presId="urn:microsoft.com/office/officeart/2016/7/layout/RepeatingBendingProcessNew"/>
    <dgm:cxn modelId="{387E77D4-2506-4B8D-AFA2-DFEB0F3851F8}" srcId="{01A7FF01-B2E8-481F-8FA2-FB8FCA3CD803}" destId="{6C6ED0A6-9F10-4702-9431-34430B68D534}" srcOrd="2" destOrd="0" parTransId="{78B0CB54-BABE-4BFA-B164-0CA4F48E9030}" sibTransId="{2904ADD5-5CB2-4950-9339-29586EE700A7}"/>
    <dgm:cxn modelId="{F4A61ED8-2D96-4C2E-8DFE-9E862B7D9D4B}" type="presOf" srcId="{2904ADD5-5CB2-4950-9339-29586EE700A7}" destId="{F92B4C19-96F0-4D64-AA03-43E44F30570A}" srcOrd="0" destOrd="0" presId="urn:microsoft.com/office/officeart/2016/7/layout/RepeatingBendingProcessNew"/>
    <dgm:cxn modelId="{A29B4DE1-8C6B-4813-9C99-A22D6D4C8599}" type="presOf" srcId="{49A9EDB9-3A92-4F24-A27D-FC6DE4E36B01}" destId="{9B825588-60F6-48DE-8315-148AB3486751}" srcOrd="0" destOrd="0" presId="urn:microsoft.com/office/officeart/2016/7/layout/RepeatingBendingProcessNew"/>
    <dgm:cxn modelId="{CA8DBAF8-D104-417F-B732-403C7E08FD2D}" srcId="{01A7FF01-B2E8-481F-8FA2-FB8FCA3CD803}" destId="{81D3FC01-75DE-4456-BC2E-B4933336A8FE}" srcOrd="0" destOrd="0" parTransId="{74D810BD-BFCA-410E-BD82-D315CC8D34B4}" sibTransId="{9F771E90-B372-4D5C-B251-696E785FD11A}"/>
    <dgm:cxn modelId="{3318BDDC-FEF8-4428-8AE9-7D8237309758}" type="presParOf" srcId="{9DFC1B95-9080-4BA7-A9C1-C16C5358FF1D}" destId="{BEAB7DC2-1BBA-4E26-A166-404FBFC77C22}" srcOrd="0" destOrd="0" presId="urn:microsoft.com/office/officeart/2016/7/layout/RepeatingBendingProcessNew"/>
    <dgm:cxn modelId="{9B867FB7-134F-4A0D-B9E8-D2757FB18F8D}" type="presParOf" srcId="{9DFC1B95-9080-4BA7-A9C1-C16C5358FF1D}" destId="{EE045E77-BD96-4151-8A06-6CB02581B314}" srcOrd="1" destOrd="0" presId="urn:microsoft.com/office/officeart/2016/7/layout/RepeatingBendingProcessNew"/>
    <dgm:cxn modelId="{F8BE5303-8384-4B1B-8F8B-47FD26B0C84C}" type="presParOf" srcId="{EE045E77-BD96-4151-8A06-6CB02581B314}" destId="{2722D05F-5D46-45DD-B3C3-97C7EAF7F755}" srcOrd="0" destOrd="0" presId="urn:microsoft.com/office/officeart/2016/7/layout/RepeatingBendingProcessNew"/>
    <dgm:cxn modelId="{B25EC32F-78C0-4F31-A0EE-E549844E083E}" type="presParOf" srcId="{9DFC1B95-9080-4BA7-A9C1-C16C5358FF1D}" destId="{DB5DD4FA-88DE-498B-9520-60F3798CF3C3}" srcOrd="2" destOrd="0" presId="urn:microsoft.com/office/officeart/2016/7/layout/RepeatingBendingProcessNew"/>
    <dgm:cxn modelId="{BF209ACD-4DD8-4C37-9A61-77D24046F587}" type="presParOf" srcId="{9DFC1B95-9080-4BA7-A9C1-C16C5358FF1D}" destId="{D223E819-9FF9-408C-912B-8F12B18D3D02}" srcOrd="3" destOrd="0" presId="urn:microsoft.com/office/officeart/2016/7/layout/RepeatingBendingProcessNew"/>
    <dgm:cxn modelId="{1DFB07F3-0638-4FC0-84A7-98486E0A17BE}" type="presParOf" srcId="{D223E819-9FF9-408C-912B-8F12B18D3D02}" destId="{47FCA5B1-6C79-458A-8716-D87F3CDF5106}" srcOrd="0" destOrd="0" presId="urn:microsoft.com/office/officeart/2016/7/layout/RepeatingBendingProcessNew"/>
    <dgm:cxn modelId="{3D4065CF-B50F-4AAB-A4DD-76AD1668EB09}" type="presParOf" srcId="{9DFC1B95-9080-4BA7-A9C1-C16C5358FF1D}" destId="{2E7E1288-0A12-4FC8-BDEE-A297F49E897D}" srcOrd="4" destOrd="0" presId="urn:microsoft.com/office/officeart/2016/7/layout/RepeatingBendingProcessNew"/>
    <dgm:cxn modelId="{5AB3F5C6-6A38-4F36-9358-3477BFAF259A}" type="presParOf" srcId="{9DFC1B95-9080-4BA7-A9C1-C16C5358FF1D}" destId="{F92B4C19-96F0-4D64-AA03-43E44F30570A}" srcOrd="5" destOrd="0" presId="urn:microsoft.com/office/officeart/2016/7/layout/RepeatingBendingProcessNew"/>
    <dgm:cxn modelId="{B16F0D69-767B-454C-A86B-9FB48AA16C4D}" type="presParOf" srcId="{F92B4C19-96F0-4D64-AA03-43E44F30570A}" destId="{00CCD38A-FB17-4A80-A7FB-B2C0A5D4606B}" srcOrd="0" destOrd="0" presId="urn:microsoft.com/office/officeart/2016/7/layout/RepeatingBendingProcessNew"/>
    <dgm:cxn modelId="{F1FE4394-C898-4675-80F8-1DAD51D9006E}" type="presParOf" srcId="{9DFC1B95-9080-4BA7-A9C1-C16C5358FF1D}" destId="{9B825588-60F6-48DE-8315-148AB3486751}"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7BE4B5-9B54-44E6-BD57-C19129B50FC5}"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816BB3DB-455D-4A2C-8B9E-06B23A99AEE4}">
      <dgm:prSet/>
      <dgm:spPr/>
      <dgm:t>
        <a:bodyPr/>
        <a:lstStyle/>
        <a:p>
          <a:r>
            <a:rPr lang="en-GB" dirty="0"/>
            <a:t>Transport is given to the </a:t>
          </a:r>
          <a:r>
            <a:rPr lang="en-GB" b="1" u="sng" dirty="0"/>
            <a:t>nearest</a:t>
          </a:r>
          <a:r>
            <a:rPr lang="en-GB" dirty="0"/>
            <a:t> secondary school if: </a:t>
          </a:r>
          <a:endParaRPr lang="en-US" dirty="0"/>
        </a:p>
      </dgm:t>
    </dgm:pt>
    <dgm:pt modelId="{881888B8-4371-4163-AC24-8A859E6C5E48}" type="parTrans" cxnId="{72B1492E-EE3B-4581-B0BF-AE307F5F972C}">
      <dgm:prSet/>
      <dgm:spPr/>
      <dgm:t>
        <a:bodyPr/>
        <a:lstStyle/>
        <a:p>
          <a:endParaRPr lang="en-US"/>
        </a:p>
      </dgm:t>
    </dgm:pt>
    <dgm:pt modelId="{E684A2BE-F015-48A6-BF31-6839EFEC05D8}" type="sibTrans" cxnId="{72B1492E-EE3B-4581-B0BF-AE307F5F972C}">
      <dgm:prSet/>
      <dgm:spPr/>
      <dgm:t>
        <a:bodyPr/>
        <a:lstStyle/>
        <a:p>
          <a:endParaRPr lang="en-US"/>
        </a:p>
      </dgm:t>
    </dgm:pt>
    <dgm:pt modelId="{54C76D3E-2EBE-4B78-9923-5E0C9B8B1C0F}">
      <dgm:prSet/>
      <dgm:spPr/>
      <dgm:t>
        <a:bodyPr/>
        <a:lstStyle/>
        <a:p>
          <a:r>
            <a:rPr lang="en-GB" dirty="0"/>
            <a:t>Over three miles away, or </a:t>
          </a:r>
          <a:endParaRPr lang="en-US" dirty="0"/>
        </a:p>
      </dgm:t>
    </dgm:pt>
    <dgm:pt modelId="{E80DB8C1-72B8-45FB-8019-C53688532F73}" type="parTrans" cxnId="{2803C843-02C2-4949-A32A-FF7BFF54D8EB}">
      <dgm:prSet/>
      <dgm:spPr/>
      <dgm:t>
        <a:bodyPr/>
        <a:lstStyle/>
        <a:p>
          <a:endParaRPr lang="en-US"/>
        </a:p>
      </dgm:t>
    </dgm:pt>
    <dgm:pt modelId="{2CD32AAA-8C23-411E-A6D9-2B18F4BA4CC2}" type="sibTrans" cxnId="{2803C843-02C2-4949-A32A-FF7BFF54D8EB}">
      <dgm:prSet/>
      <dgm:spPr/>
      <dgm:t>
        <a:bodyPr/>
        <a:lstStyle/>
        <a:p>
          <a:endParaRPr lang="en-US"/>
        </a:p>
      </dgm:t>
    </dgm:pt>
    <dgm:pt modelId="{E65DBA78-FA20-49A1-B31A-A38CC3ECA22F}">
      <dgm:prSet/>
      <dgm:spPr/>
      <dgm:t>
        <a:bodyPr/>
        <a:lstStyle/>
        <a:p>
          <a:r>
            <a:rPr lang="en-GB" dirty="0"/>
            <a:t>Under three miles but the route is an ‘unsafe walking route’</a:t>
          </a:r>
          <a:endParaRPr lang="en-US" dirty="0"/>
        </a:p>
      </dgm:t>
    </dgm:pt>
    <dgm:pt modelId="{CF62365F-E5A3-434E-AB15-FB7D7F1139A8}" type="parTrans" cxnId="{B5A3D7B7-AB28-46D5-A9C8-323D75FABFF1}">
      <dgm:prSet/>
      <dgm:spPr/>
      <dgm:t>
        <a:bodyPr/>
        <a:lstStyle/>
        <a:p>
          <a:endParaRPr lang="en-US"/>
        </a:p>
      </dgm:t>
    </dgm:pt>
    <dgm:pt modelId="{079617BB-8214-491B-93EF-D002F64D462E}" type="sibTrans" cxnId="{B5A3D7B7-AB28-46D5-A9C8-323D75FABFF1}">
      <dgm:prSet/>
      <dgm:spPr/>
      <dgm:t>
        <a:bodyPr/>
        <a:lstStyle/>
        <a:p>
          <a:endParaRPr lang="en-US"/>
        </a:p>
      </dgm:t>
    </dgm:pt>
    <dgm:pt modelId="{6D67FC70-99C7-4A6C-94C7-5701187C88B6}">
      <dgm:prSet/>
      <dgm:spPr/>
      <dgm:t>
        <a:bodyPr/>
        <a:lstStyle/>
        <a:p>
          <a:r>
            <a:rPr lang="en-GB" dirty="0"/>
            <a:t>Check on </a:t>
          </a:r>
          <a:r>
            <a:rPr lang="en-GB" dirty="0">
              <a:hlinkClick xmlns:r="http://schemas.openxmlformats.org/officeDocument/2006/relationships" r:id="rId1"/>
            </a:rPr>
            <a:t>Find my child a school place (buckscc.gov.uk)</a:t>
          </a:r>
          <a:r>
            <a:rPr lang="en-GB" dirty="0"/>
            <a:t> to find your nearest school for transport purposes</a:t>
          </a:r>
          <a:endParaRPr lang="en-US" dirty="0"/>
        </a:p>
      </dgm:t>
    </dgm:pt>
    <dgm:pt modelId="{CAAB2603-4245-4C99-A5CF-26B334D4ED4D}" type="parTrans" cxnId="{02ACB27B-E103-4EE7-A5AE-9294DA9E229A}">
      <dgm:prSet/>
      <dgm:spPr/>
      <dgm:t>
        <a:bodyPr/>
        <a:lstStyle/>
        <a:p>
          <a:endParaRPr lang="en-US"/>
        </a:p>
      </dgm:t>
    </dgm:pt>
    <dgm:pt modelId="{B244BD72-C497-4755-80C0-DDD3BF1E0B3B}" type="sibTrans" cxnId="{02ACB27B-E103-4EE7-A5AE-9294DA9E229A}">
      <dgm:prSet/>
      <dgm:spPr/>
      <dgm:t>
        <a:bodyPr/>
        <a:lstStyle/>
        <a:p>
          <a:endParaRPr lang="en-US"/>
        </a:p>
      </dgm:t>
    </dgm:pt>
    <dgm:pt modelId="{A853E6FE-188F-46AC-B123-417A6BA34917}">
      <dgm:prSet/>
      <dgm:spPr/>
      <dgm:t>
        <a:bodyPr/>
        <a:lstStyle/>
        <a:p>
          <a:r>
            <a:rPr lang="en-GB"/>
            <a:t>All secondary schools are treated equally (grammar/upper/comprehensive/free)</a:t>
          </a:r>
          <a:endParaRPr lang="en-US"/>
        </a:p>
      </dgm:t>
    </dgm:pt>
    <dgm:pt modelId="{6C4E267F-1CDA-499A-8708-851000FE22EB}" type="parTrans" cxnId="{F135F5B9-FD33-40C7-B867-AED545D3C60B}">
      <dgm:prSet/>
      <dgm:spPr/>
      <dgm:t>
        <a:bodyPr/>
        <a:lstStyle/>
        <a:p>
          <a:endParaRPr lang="en-US"/>
        </a:p>
      </dgm:t>
    </dgm:pt>
    <dgm:pt modelId="{A9A50DCF-E272-4903-A2CB-7E2AB1B5A45A}" type="sibTrans" cxnId="{F135F5B9-FD33-40C7-B867-AED545D3C60B}">
      <dgm:prSet/>
      <dgm:spPr/>
      <dgm:t>
        <a:bodyPr/>
        <a:lstStyle/>
        <a:p>
          <a:endParaRPr lang="en-US"/>
        </a:p>
      </dgm:t>
    </dgm:pt>
    <dgm:pt modelId="{642592F9-FD94-44A1-9E61-5ADA55076D3D}">
      <dgm:prSet/>
      <dgm:spPr/>
      <dgm:t>
        <a:bodyPr/>
        <a:lstStyle/>
        <a:p>
          <a:r>
            <a:rPr lang="en-GB" dirty="0"/>
            <a:t>If you qualify for grammar school and attend your nearest grammar school, you will only be assisted with transport if there is </a:t>
          </a:r>
          <a:r>
            <a:rPr lang="en-GB" i="1" dirty="0"/>
            <a:t>no nearer </a:t>
          </a:r>
          <a:r>
            <a:rPr lang="en-GB" dirty="0"/>
            <a:t>upper school.</a:t>
          </a:r>
          <a:endParaRPr lang="en-US" dirty="0"/>
        </a:p>
      </dgm:t>
    </dgm:pt>
    <dgm:pt modelId="{9A1CF8E1-B549-4C7C-A930-3BC8824718BA}" type="parTrans" cxnId="{536D1D1F-10A4-4429-BA2C-405531F44C07}">
      <dgm:prSet/>
      <dgm:spPr/>
      <dgm:t>
        <a:bodyPr/>
        <a:lstStyle/>
        <a:p>
          <a:endParaRPr lang="en-US"/>
        </a:p>
      </dgm:t>
    </dgm:pt>
    <dgm:pt modelId="{F8B13ADB-D39B-4832-A5C9-348CFE4BC8DD}" type="sibTrans" cxnId="{536D1D1F-10A4-4429-BA2C-405531F44C07}">
      <dgm:prSet/>
      <dgm:spPr/>
      <dgm:t>
        <a:bodyPr/>
        <a:lstStyle/>
        <a:p>
          <a:endParaRPr lang="en-US"/>
        </a:p>
      </dgm:t>
    </dgm:pt>
    <dgm:pt modelId="{7FB50609-AB4F-4DE1-A32D-A64AAD769F7E}">
      <dgm:prSet/>
      <dgm:spPr/>
      <dgm:t>
        <a:bodyPr/>
        <a:lstStyle/>
        <a:p>
          <a:r>
            <a:rPr lang="en-GB" dirty="0"/>
            <a:t>Paid-for bus tickets can be purchased</a:t>
          </a:r>
          <a:endParaRPr lang="en-US" dirty="0"/>
        </a:p>
      </dgm:t>
    </dgm:pt>
    <dgm:pt modelId="{74861CD5-70B6-4F3A-9730-DAA9DFBDA189}" type="parTrans" cxnId="{79A9C0AF-CFE0-4B8A-B45A-81722DD149CD}">
      <dgm:prSet/>
      <dgm:spPr/>
      <dgm:t>
        <a:bodyPr/>
        <a:lstStyle/>
        <a:p>
          <a:endParaRPr lang="en-US"/>
        </a:p>
      </dgm:t>
    </dgm:pt>
    <dgm:pt modelId="{95FB7541-C3E0-4155-9ADE-136147626309}" type="sibTrans" cxnId="{79A9C0AF-CFE0-4B8A-B45A-81722DD149CD}">
      <dgm:prSet/>
      <dgm:spPr/>
      <dgm:t>
        <a:bodyPr/>
        <a:lstStyle/>
        <a:p>
          <a:endParaRPr lang="en-US"/>
        </a:p>
      </dgm:t>
    </dgm:pt>
    <dgm:pt modelId="{20D13A99-54BA-4E23-87AA-4090A8721ED3}" type="pres">
      <dgm:prSet presAssocID="{117BE4B5-9B54-44E6-BD57-C19129B50FC5}" presName="diagram" presStyleCnt="0">
        <dgm:presLayoutVars>
          <dgm:dir/>
          <dgm:resizeHandles val="exact"/>
        </dgm:presLayoutVars>
      </dgm:prSet>
      <dgm:spPr/>
    </dgm:pt>
    <dgm:pt modelId="{3560CA1F-3390-4827-B633-8FEDA8A2B6B4}" type="pres">
      <dgm:prSet presAssocID="{816BB3DB-455D-4A2C-8B9E-06B23A99AEE4}" presName="node" presStyleLbl="node1" presStyleIdx="0" presStyleCnt="1">
        <dgm:presLayoutVars>
          <dgm:bulletEnabled val="1"/>
        </dgm:presLayoutVars>
      </dgm:prSet>
      <dgm:spPr/>
    </dgm:pt>
  </dgm:ptLst>
  <dgm:cxnLst>
    <dgm:cxn modelId="{2701A810-69E6-4B6B-9323-26F1DE91D3CB}" type="presOf" srcId="{117BE4B5-9B54-44E6-BD57-C19129B50FC5}" destId="{20D13A99-54BA-4E23-87AA-4090A8721ED3}" srcOrd="0" destOrd="0" presId="urn:microsoft.com/office/officeart/2005/8/layout/default"/>
    <dgm:cxn modelId="{536D1D1F-10A4-4429-BA2C-405531F44C07}" srcId="{816BB3DB-455D-4A2C-8B9E-06B23A99AEE4}" destId="{642592F9-FD94-44A1-9E61-5ADA55076D3D}" srcOrd="4" destOrd="0" parTransId="{9A1CF8E1-B549-4C7C-A930-3BC8824718BA}" sibTransId="{F8B13ADB-D39B-4832-A5C9-348CFE4BC8DD}"/>
    <dgm:cxn modelId="{72B1492E-EE3B-4581-B0BF-AE307F5F972C}" srcId="{117BE4B5-9B54-44E6-BD57-C19129B50FC5}" destId="{816BB3DB-455D-4A2C-8B9E-06B23A99AEE4}" srcOrd="0" destOrd="0" parTransId="{881888B8-4371-4163-AC24-8A859E6C5E48}" sibTransId="{E684A2BE-F015-48A6-BF31-6839EFEC05D8}"/>
    <dgm:cxn modelId="{2803C843-02C2-4949-A32A-FF7BFF54D8EB}" srcId="{816BB3DB-455D-4A2C-8B9E-06B23A99AEE4}" destId="{54C76D3E-2EBE-4B78-9923-5E0C9B8B1C0F}" srcOrd="0" destOrd="0" parTransId="{E80DB8C1-72B8-45FB-8019-C53688532F73}" sibTransId="{2CD32AAA-8C23-411E-A6D9-2B18F4BA4CC2}"/>
    <dgm:cxn modelId="{1484FA48-FF2C-4872-BC99-9C2239509D3E}" type="presOf" srcId="{E65DBA78-FA20-49A1-B31A-A38CC3ECA22F}" destId="{3560CA1F-3390-4827-B633-8FEDA8A2B6B4}" srcOrd="0" destOrd="2" presId="urn:microsoft.com/office/officeart/2005/8/layout/default"/>
    <dgm:cxn modelId="{D9450D72-4DC4-4184-9A03-CEF68A334E48}" type="presOf" srcId="{54C76D3E-2EBE-4B78-9923-5E0C9B8B1C0F}" destId="{3560CA1F-3390-4827-B633-8FEDA8A2B6B4}" srcOrd="0" destOrd="1" presId="urn:microsoft.com/office/officeart/2005/8/layout/default"/>
    <dgm:cxn modelId="{02ACB27B-E103-4EE7-A5AE-9294DA9E229A}" srcId="{816BB3DB-455D-4A2C-8B9E-06B23A99AEE4}" destId="{6D67FC70-99C7-4A6C-94C7-5701187C88B6}" srcOrd="2" destOrd="0" parTransId="{CAAB2603-4245-4C99-A5CF-26B334D4ED4D}" sibTransId="{B244BD72-C497-4755-80C0-DDD3BF1E0B3B}"/>
    <dgm:cxn modelId="{53ED8EAA-4F85-4F9D-A47B-58726BEDEE61}" type="presOf" srcId="{7FB50609-AB4F-4DE1-A32D-A64AAD769F7E}" destId="{3560CA1F-3390-4827-B633-8FEDA8A2B6B4}" srcOrd="0" destOrd="6" presId="urn:microsoft.com/office/officeart/2005/8/layout/default"/>
    <dgm:cxn modelId="{47DEC7AC-97F5-4EFC-833A-CE26221168BB}" type="presOf" srcId="{642592F9-FD94-44A1-9E61-5ADA55076D3D}" destId="{3560CA1F-3390-4827-B633-8FEDA8A2B6B4}" srcOrd="0" destOrd="5" presId="urn:microsoft.com/office/officeart/2005/8/layout/default"/>
    <dgm:cxn modelId="{79A9C0AF-CFE0-4B8A-B45A-81722DD149CD}" srcId="{816BB3DB-455D-4A2C-8B9E-06B23A99AEE4}" destId="{7FB50609-AB4F-4DE1-A32D-A64AAD769F7E}" srcOrd="5" destOrd="0" parTransId="{74861CD5-70B6-4F3A-9730-DAA9DFBDA189}" sibTransId="{95FB7541-C3E0-4155-9ADE-136147626309}"/>
    <dgm:cxn modelId="{B5A3D7B7-AB28-46D5-A9C8-323D75FABFF1}" srcId="{816BB3DB-455D-4A2C-8B9E-06B23A99AEE4}" destId="{E65DBA78-FA20-49A1-B31A-A38CC3ECA22F}" srcOrd="1" destOrd="0" parTransId="{CF62365F-E5A3-434E-AB15-FB7D7F1139A8}" sibTransId="{079617BB-8214-491B-93EF-D002F64D462E}"/>
    <dgm:cxn modelId="{F135F5B9-FD33-40C7-B867-AED545D3C60B}" srcId="{816BB3DB-455D-4A2C-8B9E-06B23A99AEE4}" destId="{A853E6FE-188F-46AC-B123-417A6BA34917}" srcOrd="3" destOrd="0" parTransId="{6C4E267F-1CDA-499A-8708-851000FE22EB}" sibTransId="{A9A50DCF-E272-4903-A2CB-7E2AB1B5A45A}"/>
    <dgm:cxn modelId="{7BE864BE-580F-44FC-B77F-21B88EF1B082}" type="presOf" srcId="{816BB3DB-455D-4A2C-8B9E-06B23A99AEE4}" destId="{3560CA1F-3390-4827-B633-8FEDA8A2B6B4}" srcOrd="0" destOrd="0" presId="urn:microsoft.com/office/officeart/2005/8/layout/default"/>
    <dgm:cxn modelId="{8FCA38BF-77C5-437E-BE14-FEEDCE3BAA2B}" type="presOf" srcId="{A853E6FE-188F-46AC-B123-417A6BA34917}" destId="{3560CA1F-3390-4827-B633-8FEDA8A2B6B4}" srcOrd="0" destOrd="4" presId="urn:microsoft.com/office/officeart/2005/8/layout/default"/>
    <dgm:cxn modelId="{3D4FEBE1-2CBB-472F-BBEC-18EB2EF1ECF6}" type="presOf" srcId="{6D67FC70-99C7-4A6C-94C7-5701187C88B6}" destId="{3560CA1F-3390-4827-B633-8FEDA8A2B6B4}" srcOrd="0" destOrd="3" presId="urn:microsoft.com/office/officeart/2005/8/layout/default"/>
    <dgm:cxn modelId="{9603DCB1-42D0-4183-B105-21AE891C08E6}" type="presParOf" srcId="{20D13A99-54BA-4E23-87AA-4090A8721ED3}" destId="{3560CA1F-3390-4827-B633-8FEDA8A2B6B4}"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FD7C5B-E4C2-455A-8689-ADCD9F0D380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566C02C-1360-48AA-A283-064CA5348F25}">
      <dgm:prSet/>
      <dgm:spPr/>
      <dgm:t>
        <a:bodyPr/>
        <a:lstStyle/>
        <a:p>
          <a:r>
            <a:rPr lang="en-GB" dirty="0"/>
            <a:t>You can appeal for any school you have been refused</a:t>
          </a:r>
          <a:endParaRPr lang="en-US" dirty="0"/>
        </a:p>
      </dgm:t>
    </dgm:pt>
    <dgm:pt modelId="{AD8BB4D4-7751-4298-B413-F9FADD31E3FE}" type="parTrans" cxnId="{E0E3DD79-BCC2-4575-8BA7-726E9F7FD847}">
      <dgm:prSet/>
      <dgm:spPr/>
      <dgm:t>
        <a:bodyPr/>
        <a:lstStyle/>
        <a:p>
          <a:endParaRPr lang="en-US"/>
        </a:p>
      </dgm:t>
    </dgm:pt>
    <dgm:pt modelId="{2F94C8FE-8E62-4740-AAFE-083B82288952}" type="sibTrans" cxnId="{E0E3DD79-BCC2-4575-8BA7-726E9F7FD847}">
      <dgm:prSet/>
      <dgm:spPr/>
      <dgm:t>
        <a:bodyPr/>
        <a:lstStyle/>
        <a:p>
          <a:endParaRPr lang="en-US"/>
        </a:p>
      </dgm:t>
    </dgm:pt>
    <dgm:pt modelId="{C3AE49DB-5B23-44DE-87B4-220A3918F2E7}">
      <dgm:prSet/>
      <dgm:spPr/>
      <dgm:t>
        <a:bodyPr/>
        <a:lstStyle/>
        <a:p>
          <a:r>
            <a:rPr lang="en-GB" dirty="0"/>
            <a:t>This includes where your preference is a grammar school, and your child has not qualified</a:t>
          </a:r>
          <a:endParaRPr lang="en-US" dirty="0"/>
        </a:p>
      </dgm:t>
    </dgm:pt>
    <dgm:pt modelId="{3C7F15DF-F30F-4B34-800F-33AD1F9754F6}" type="parTrans" cxnId="{AA1028A5-63B6-409A-8FB4-9CAD420FB40F}">
      <dgm:prSet/>
      <dgm:spPr/>
      <dgm:t>
        <a:bodyPr/>
        <a:lstStyle/>
        <a:p>
          <a:endParaRPr lang="en-US"/>
        </a:p>
      </dgm:t>
    </dgm:pt>
    <dgm:pt modelId="{3E402ADE-9A43-4CD7-84D2-FACE2DABB791}" type="sibTrans" cxnId="{AA1028A5-63B6-409A-8FB4-9CAD420FB40F}">
      <dgm:prSet/>
      <dgm:spPr/>
      <dgm:t>
        <a:bodyPr/>
        <a:lstStyle/>
        <a:p>
          <a:endParaRPr lang="en-US"/>
        </a:p>
      </dgm:t>
    </dgm:pt>
    <dgm:pt modelId="{EEFEAE55-7BE8-4788-A4F7-EC4FD798F6DF}">
      <dgm:prSet/>
      <dgm:spPr/>
      <dgm:t>
        <a:bodyPr/>
        <a:lstStyle/>
        <a:p>
          <a:r>
            <a:rPr lang="en-GB" dirty="0"/>
            <a:t>We will automatically add your child to the waiting list for any school on your application above the school we have offered as long as it is a school they are qualified to attend</a:t>
          </a:r>
          <a:endParaRPr lang="en-US" dirty="0"/>
        </a:p>
      </dgm:t>
    </dgm:pt>
    <dgm:pt modelId="{A211E628-8B1A-4877-AA16-43DA3A3AE924}" type="parTrans" cxnId="{2E06FDAA-7D87-4903-8468-EADCE138DE7E}">
      <dgm:prSet/>
      <dgm:spPr/>
      <dgm:t>
        <a:bodyPr/>
        <a:lstStyle/>
        <a:p>
          <a:endParaRPr lang="en-US"/>
        </a:p>
      </dgm:t>
    </dgm:pt>
    <dgm:pt modelId="{46D36089-0B21-4CDF-91B8-9631FC70C5F0}" type="sibTrans" cxnId="{2E06FDAA-7D87-4903-8468-EADCE138DE7E}">
      <dgm:prSet/>
      <dgm:spPr/>
      <dgm:t>
        <a:bodyPr/>
        <a:lstStyle/>
        <a:p>
          <a:endParaRPr lang="en-US"/>
        </a:p>
      </dgm:t>
    </dgm:pt>
    <dgm:pt modelId="{84A225B1-2BD9-41B0-BADC-BBCE1ED9CD04}" type="pres">
      <dgm:prSet presAssocID="{4AFD7C5B-E4C2-455A-8689-ADCD9F0D3800}" presName="root" presStyleCnt="0">
        <dgm:presLayoutVars>
          <dgm:dir/>
          <dgm:resizeHandles val="exact"/>
        </dgm:presLayoutVars>
      </dgm:prSet>
      <dgm:spPr/>
    </dgm:pt>
    <dgm:pt modelId="{7B0CD2FE-660A-4DD2-9C99-A12B64F7DFEB}" type="pres">
      <dgm:prSet presAssocID="{7566C02C-1360-48AA-A283-064CA5348F25}" presName="compNode" presStyleCnt="0"/>
      <dgm:spPr/>
    </dgm:pt>
    <dgm:pt modelId="{7DE04F67-91C7-4408-9733-07E059F15BAA}" type="pres">
      <dgm:prSet presAssocID="{7566C02C-1360-48AA-A283-064CA5348F25}" presName="bgRect" presStyleLbl="bgShp" presStyleIdx="0" presStyleCnt="3"/>
      <dgm:spPr/>
    </dgm:pt>
    <dgm:pt modelId="{F8D728FA-E403-4396-A21B-833C0461733F}" type="pres">
      <dgm:prSet presAssocID="{7566C02C-1360-48AA-A283-064CA5348F25}"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icroscope with solid fill"/>
        </a:ext>
      </dgm:extLst>
    </dgm:pt>
    <dgm:pt modelId="{C754C934-F084-4F65-BFEA-F43A2EE920FB}" type="pres">
      <dgm:prSet presAssocID="{7566C02C-1360-48AA-A283-064CA5348F25}" presName="spaceRect" presStyleCnt="0"/>
      <dgm:spPr/>
    </dgm:pt>
    <dgm:pt modelId="{ED1BA08E-0DA4-4BA3-BD6E-52E0591E267B}" type="pres">
      <dgm:prSet presAssocID="{7566C02C-1360-48AA-A283-064CA5348F25}" presName="parTx" presStyleLbl="revTx" presStyleIdx="0" presStyleCnt="3">
        <dgm:presLayoutVars>
          <dgm:chMax val="0"/>
          <dgm:chPref val="0"/>
        </dgm:presLayoutVars>
      </dgm:prSet>
      <dgm:spPr/>
    </dgm:pt>
    <dgm:pt modelId="{5A87F560-6006-44ED-AFAD-A087C2C05071}" type="pres">
      <dgm:prSet presAssocID="{2F94C8FE-8E62-4740-AAFE-083B82288952}" presName="sibTrans" presStyleCnt="0"/>
      <dgm:spPr/>
    </dgm:pt>
    <dgm:pt modelId="{EB32D7C0-F674-4A80-8408-B71C5CCD08B9}" type="pres">
      <dgm:prSet presAssocID="{C3AE49DB-5B23-44DE-87B4-220A3918F2E7}" presName="compNode" presStyleCnt="0"/>
      <dgm:spPr/>
    </dgm:pt>
    <dgm:pt modelId="{45023019-AA49-4D3C-8CE0-81C06762EDED}" type="pres">
      <dgm:prSet presAssocID="{C3AE49DB-5B23-44DE-87B4-220A3918F2E7}" presName="bgRect" presStyleLbl="bgShp" presStyleIdx="1" presStyleCnt="3"/>
      <dgm:spPr/>
    </dgm:pt>
    <dgm:pt modelId="{885C30B3-C303-4E93-91C1-164430EC3440}" type="pres">
      <dgm:prSet presAssocID="{C3AE49DB-5B23-44DE-87B4-220A3918F2E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E3151298-2AB6-403E-9357-7F039A180B6E}" type="pres">
      <dgm:prSet presAssocID="{C3AE49DB-5B23-44DE-87B4-220A3918F2E7}" presName="spaceRect" presStyleCnt="0"/>
      <dgm:spPr/>
    </dgm:pt>
    <dgm:pt modelId="{AFB231F5-26C7-4FDF-BC3E-93CEB8FFC258}" type="pres">
      <dgm:prSet presAssocID="{C3AE49DB-5B23-44DE-87B4-220A3918F2E7}" presName="parTx" presStyleLbl="revTx" presStyleIdx="1" presStyleCnt="3">
        <dgm:presLayoutVars>
          <dgm:chMax val="0"/>
          <dgm:chPref val="0"/>
        </dgm:presLayoutVars>
      </dgm:prSet>
      <dgm:spPr/>
    </dgm:pt>
    <dgm:pt modelId="{5AD779A2-1AAF-4A36-9875-93B6EECDC4D6}" type="pres">
      <dgm:prSet presAssocID="{3E402ADE-9A43-4CD7-84D2-FACE2DABB791}" presName="sibTrans" presStyleCnt="0"/>
      <dgm:spPr/>
    </dgm:pt>
    <dgm:pt modelId="{B06A21CF-DE88-4DFF-819B-C5A1B22184AB}" type="pres">
      <dgm:prSet presAssocID="{EEFEAE55-7BE8-4788-A4F7-EC4FD798F6DF}" presName="compNode" presStyleCnt="0"/>
      <dgm:spPr/>
    </dgm:pt>
    <dgm:pt modelId="{4EF5DA97-201A-4AF6-B5A9-1B80A9F8A195}" type="pres">
      <dgm:prSet presAssocID="{EEFEAE55-7BE8-4788-A4F7-EC4FD798F6DF}" presName="bgRect" presStyleLbl="bgShp" presStyleIdx="2" presStyleCnt="3"/>
      <dgm:spPr/>
    </dgm:pt>
    <dgm:pt modelId="{AA3F3FD1-B541-4165-BF9F-56567DEA0E3C}" type="pres">
      <dgm:prSet presAssocID="{EEFEAE55-7BE8-4788-A4F7-EC4FD798F6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Alarm clock with solid fill"/>
        </a:ext>
      </dgm:extLst>
    </dgm:pt>
    <dgm:pt modelId="{3AE6FCB7-32B1-4FB9-B0F5-276160107AFC}" type="pres">
      <dgm:prSet presAssocID="{EEFEAE55-7BE8-4788-A4F7-EC4FD798F6DF}" presName="spaceRect" presStyleCnt="0"/>
      <dgm:spPr/>
    </dgm:pt>
    <dgm:pt modelId="{BCAC5B7A-9C5C-48BB-84F9-22B67B0501AC}" type="pres">
      <dgm:prSet presAssocID="{EEFEAE55-7BE8-4788-A4F7-EC4FD798F6DF}" presName="parTx" presStyleLbl="revTx" presStyleIdx="2" presStyleCnt="3">
        <dgm:presLayoutVars>
          <dgm:chMax val="0"/>
          <dgm:chPref val="0"/>
        </dgm:presLayoutVars>
      </dgm:prSet>
      <dgm:spPr/>
    </dgm:pt>
  </dgm:ptLst>
  <dgm:cxnLst>
    <dgm:cxn modelId="{C58CF640-9A8C-4CA7-B3A6-A0E522A55136}" type="presOf" srcId="{EEFEAE55-7BE8-4788-A4F7-EC4FD798F6DF}" destId="{BCAC5B7A-9C5C-48BB-84F9-22B67B0501AC}" srcOrd="0" destOrd="0" presId="urn:microsoft.com/office/officeart/2018/2/layout/IconVerticalSolidList"/>
    <dgm:cxn modelId="{E0E3DD79-BCC2-4575-8BA7-726E9F7FD847}" srcId="{4AFD7C5B-E4C2-455A-8689-ADCD9F0D3800}" destId="{7566C02C-1360-48AA-A283-064CA5348F25}" srcOrd="0" destOrd="0" parTransId="{AD8BB4D4-7751-4298-B413-F9FADD31E3FE}" sibTransId="{2F94C8FE-8E62-4740-AAFE-083B82288952}"/>
    <dgm:cxn modelId="{E2F8F684-9B5D-4A37-8947-5E72A16ECBA8}" type="presOf" srcId="{4AFD7C5B-E4C2-455A-8689-ADCD9F0D3800}" destId="{84A225B1-2BD9-41B0-BADC-BBCE1ED9CD04}" srcOrd="0" destOrd="0" presId="urn:microsoft.com/office/officeart/2018/2/layout/IconVerticalSolidList"/>
    <dgm:cxn modelId="{419BED9C-5235-4C55-9F07-07791CC91BD0}" type="presOf" srcId="{C3AE49DB-5B23-44DE-87B4-220A3918F2E7}" destId="{AFB231F5-26C7-4FDF-BC3E-93CEB8FFC258}" srcOrd="0" destOrd="0" presId="urn:microsoft.com/office/officeart/2018/2/layout/IconVerticalSolidList"/>
    <dgm:cxn modelId="{AA1028A5-63B6-409A-8FB4-9CAD420FB40F}" srcId="{4AFD7C5B-E4C2-455A-8689-ADCD9F0D3800}" destId="{C3AE49DB-5B23-44DE-87B4-220A3918F2E7}" srcOrd="1" destOrd="0" parTransId="{3C7F15DF-F30F-4B34-800F-33AD1F9754F6}" sibTransId="{3E402ADE-9A43-4CD7-84D2-FACE2DABB791}"/>
    <dgm:cxn modelId="{2E06FDAA-7D87-4903-8468-EADCE138DE7E}" srcId="{4AFD7C5B-E4C2-455A-8689-ADCD9F0D3800}" destId="{EEFEAE55-7BE8-4788-A4F7-EC4FD798F6DF}" srcOrd="2" destOrd="0" parTransId="{A211E628-8B1A-4877-AA16-43DA3A3AE924}" sibTransId="{46D36089-0B21-4CDF-91B8-9631FC70C5F0}"/>
    <dgm:cxn modelId="{4A7F81C4-42A0-419E-A3E4-131C592F19FE}" type="presOf" srcId="{7566C02C-1360-48AA-A283-064CA5348F25}" destId="{ED1BA08E-0DA4-4BA3-BD6E-52E0591E267B}" srcOrd="0" destOrd="0" presId="urn:microsoft.com/office/officeart/2018/2/layout/IconVerticalSolidList"/>
    <dgm:cxn modelId="{3F5B4F62-D3CA-4FF7-AD5E-67FC5073C3E4}" type="presParOf" srcId="{84A225B1-2BD9-41B0-BADC-BBCE1ED9CD04}" destId="{7B0CD2FE-660A-4DD2-9C99-A12B64F7DFEB}" srcOrd="0" destOrd="0" presId="urn:microsoft.com/office/officeart/2018/2/layout/IconVerticalSolidList"/>
    <dgm:cxn modelId="{30B8A67B-002C-42D7-9788-C88E69B66D19}" type="presParOf" srcId="{7B0CD2FE-660A-4DD2-9C99-A12B64F7DFEB}" destId="{7DE04F67-91C7-4408-9733-07E059F15BAA}" srcOrd="0" destOrd="0" presId="urn:microsoft.com/office/officeart/2018/2/layout/IconVerticalSolidList"/>
    <dgm:cxn modelId="{923557C4-5837-4F42-A427-027348D08A25}" type="presParOf" srcId="{7B0CD2FE-660A-4DD2-9C99-A12B64F7DFEB}" destId="{F8D728FA-E403-4396-A21B-833C0461733F}" srcOrd="1" destOrd="0" presId="urn:microsoft.com/office/officeart/2018/2/layout/IconVerticalSolidList"/>
    <dgm:cxn modelId="{672C4D7D-2F6E-4ECC-B1B4-11DED2B89AC0}" type="presParOf" srcId="{7B0CD2FE-660A-4DD2-9C99-A12B64F7DFEB}" destId="{C754C934-F084-4F65-BFEA-F43A2EE920FB}" srcOrd="2" destOrd="0" presId="urn:microsoft.com/office/officeart/2018/2/layout/IconVerticalSolidList"/>
    <dgm:cxn modelId="{33B27DDA-FB95-4A3E-879A-831B72C592B1}" type="presParOf" srcId="{7B0CD2FE-660A-4DD2-9C99-A12B64F7DFEB}" destId="{ED1BA08E-0DA4-4BA3-BD6E-52E0591E267B}" srcOrd="3" destOrd="0" presId="urn:microsoft.com/office/officeart/2018/2/layout/IconVerticalSolidList"/>
    <dgm:cxn modelId="{A1D40F22-81C9-4ABE-94B9-042A51E9EF16}" type="presParOf" srcId="{84A225B1-2BD9-41B0-BADC-BBCE1ED9CD04}" destId="{5A87F560-6006-44ED-AFAD-A087C2C05071}" srcOrd="1" destOrd="0" presId="urn:microsoft.com/office/officeart/2018/2/layout/IconVerticalSolidList"/>
    <dgm:cxn modelId="{4DC7B6B6-BECE-4ACA-968A-96CF236FF12F}" type="presParOf" srcId="{84A225B1-2BD9-41B0-BADC-BBCE1ED9CD04}" destId="{EB32D7C0-F674-4A80-8408-B71C5CCD08B9}" srcOrd="2" destOrd="0" presId="urn:microsoft.com/office/officeart/2018/2/layout/IconVerticalSolidList"/>
    <dgm:cxn modelId="{4FCB12F1-39E0-47FD-9CF4-B6E6A8A3C090}" type="presParOf" srcId="{EB32D7C0-F674-4A80-8408-B71C5CCD08B9}" destId="{45023019-AA49-4D3C-8CE0-81C06762EDED}" srcOrd="0" destOrd="0" presId="urn:microsoft.com/office/officeart/2018/2/layout/IconVerticalSolidList"/>
    <dgm:cxn modelId="{0CD79C2C-B44A-4495-891F-8544E54FAE7D}" type="presParOf" srcId="{EB32D7C0-F674-4A80-8408-B71C5CCD08B9}" destId="{885C30B3-C303-4E93-91C1-164430EC3440}" srcOrd="1" destOrd="0" presId="urn:microsoft.com/office/officeart/2018/2/layout/IconVerticalSolidList"/>
    <dgm:cxn modelId="{0F842F40-BAAD-4612-8030-23E9523AFBCE}" type="presParOf" srcId="{EB32D7C0-F674-4A80-8408-B71C5CCD08B9}" destId="{E3151298-2AB6-403E-9357-7F039A180B6E}" srcOrd="2" destOrd="0" presId="urn:microsoft.com/office/officeart/2018/2/layout/IconVerticalSolidList"/>
    <dgm:cxn modelId="{BEE64992-B717-4C23-AA3D-8EC46C7A6C79}" type="presParOf" srcId="{EB32D7C0-F674-4A80-8408-B71C5CCD08B9}" destId="{AFB231F5-26C7-4FDF-BC3E-93CEB8FFC258}" srcOrd="3" destOrd="0" presId="urn:microsoft.com/office/officeart/2018/2/layout/IconVerticalSolidList"/>
    <dgm:cxn modelId="{4A83D395-D15F-4CD3-8D69-F19B3EE02190}" type="presParOf" srcId="{84A225B1-2BD9-41B0-BADC-BBCE1ED9CD04}" destId="{5AD779A2-1AAF-4A36-9875-93B6EECDC4D6}" srcOrd="3" destOrd="0" presId="urn:microsoft.com/office/officeart/2018/2/layout/IconVerticalSolidList"/>
    <dgm:cxn modelId="{FF3F3A9F-25FE-4B53-9588-26B66E7240F3}" type="presParOf" srcId="{84A225B1-2BD9-41B0-BADC-BBCE1ED9CD04}" destId="{B06A21CF-DE88-4DFF-819B-C5A1B22184AB}" srcOrd="4" destOrd="0" presId="urn:microsoft.com/office/officeart/2018/2/layout/IconVerticalSolidList"/>
    <dgm:cxn modelId="{0557DB5E-35DD-4720-A3D0-2C259D07106A}" type="presParOf" srcId="{B06A21CF-DE88-4DFF-819B-C5A1B22184AB}" destId="{4EF5DA97-201A-4AF6-B5A9-1B80A9F8A195}" srcOrd="0" destOrd="0" presId="urn:microsoft.com/office/officeart/2018/2/layout/IconVerticalSolidList"/>
    <dgm:cxn modelId="{6F0DA3F3-2451-418E-9FA6-12811EB3F736}" type="presParOf" srcId="{B06A21CF-DE88-4DFF-819B-C5A1B22184AB}" destId="{AA3F3FD1-B541-4165-BF9F-56567DEA0E3C}" srcOrd="1" destOrd="0" presId="urn:microsoft.com/office/officeart/2018/2/layout/IconVerticalSolidList"/>
    <dgm:cxn modelId="{E6597F78-5111-4BCA-B23C-96E3FFC75EA2}" type="presParOf" srcId="{B06A21CF-DE88-4DFF-819B-C5A1B22184AB}" destId="{3AE6FCB7-32B1-4FB9-B0F5-276160107AFC}" srcOrd="2" destOrd="0" presId="urn:microsoft.com/office/officeart/2018/2/layout/IconVerticalSolidList"/>
    <dgm:cxn modelId="{CC2E4CDF-F519-4904-9409-A68B2F878152}" type="presParOf" srcId="{B06A21CF-DE88-4DFF-819B-C5A1B22184AB}" destId="{BCAC5B7A-9C5C-48BB-84F9-22B67B0501A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B5BCD-1A70-4A34-9579-5C62540DE2E6}">
      <dsp:nvSpPr>
        <dsp:cNvPr id="0" name=""/>
        <dsp:cNvSpPr/>
      </dsp:nvSpPr>
      <dsp:spPr>
        <a:xfrm>
          <a:off x="1297" y="1026480"/>
          <a:ext cx="609820" cy="6098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6907A4-E4F0-4C56-9BB0-3F227D0EE791}">
      <dsp:nvSpPr>
        <dsp:cNvPr id="0" name=""/>
        <dsp:cNvSpPr/>
      </dsp:nvSpPr>
      <dsp:spPr>
        <a:xfrm>
          <a:off x="1297"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Applying for a secondary school place (Slides 3-15)</a:t>
          </a:r>
          <a:endParaRPr lang="en-US" sz="1400" kern="1200"/>
        </a:p>
      </dsp:txBody>
      <dsp:txXfrm>
        <a:off x="1297" y="1735131"/>
        <a:ext cx="1742343" cy="588041"/>
      </dsp:txXfrm>
    </dsp:sp>
    <dsp:sp modelId="{B0EAD1D6-BB03-434C-B9AD-FE6DE104E7C0}">
      <dsp:nvSpPr>
        <dsp:cNvPr id="0" name=""/>
        <dsp:cNvSpPr/>
      </dsp:nvSpPr>
      <dsp:spPr>
        <a:xfrm>
          <a:off x="1297"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(When to apply, how to apply, things to consider when applying, how the process works, National Offer Day, waiting lists and Appeals) </a:t>
          </a:r>
          <a:endParaRPr lang="en-US" sz="1100" kern="1200"/>
        </a:p>
      </dsp:txBody>
      <dsp:txXfrm>
        <a:off x="1297" y="2369139"/>
        <a:ext cx="1742343" cy="955717"/>
      </dsp:txXfrm>
    </dsp:sp>
    <dsp:sp modelId="{9EF7F3FB-9DD3-473E-A4A4-4706E1C2974B}">
      <dsp:nvSpPr>
        <dsp:cNvPr id="0" name=""/>
        <dsp:cNvSpPr/>
      </dsp:nvSpPr>
      <dsp:spPr>
        <a:xfrm>
          <a:off x="2048551" y="1026480"/>
          <a:ext cx="609820" cy="60982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01706E-B737-4FE2-84FD-F9A1C9AC2F32}">
      <dsp:nvSpPr>
        <dsp:cNvPr id="0" name=""/>
        <dsp:cNvSpPr/>
      </dsp:nvSpPr>
      <dsp:spPr>
        <a:xfrm>
          <a:off x="2048551"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The Secondary Transfer Test (Slides 16-39)</a:t>
          </a:r>
          <a:endParaRPr lang="en-US" sz="1400" kern="1200"/>
        </a:p>
      </dsp:txBody>
      <dsp:txXfrm>
        <a:off x="2048551" y="1735131"/>
        <a:ext cx="1742343" cy="588041"/>
      </dsp:txXfrm>
    </dsp:sp>
    <dsp:sp modelId="{E2434F73-1243-4266-A9A4-1F685CF6680A}">
      <dsp:nvSpPr>
        <dsp:cNvPr id="0" name=""/>
        <dsp:cNvSpPr/>
      </dsp:nvSpPr>
      <dsp:spPr>
        <a:xfrm>
          <a:off x="2048551"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(Timeline, test dates, what the test measures, familiarisation and practice, the testing process, how it is marked, Selection Review and Non-qualified appeals) </a:t>
          </a:r>
          <a:endParaRPr lang="en-US" sz="1100" kern="1200"/>
        </a:p>
      </dsp:txBody>
      <dsp:txXfrm>
        <a:off x="2048551" y="2369139"/>
        <a:ext cx="1742343" cy="955717"/>
      </dsp:txXfrm>
    </dsp:sp>
    <dsp:sp modelId="{FF5B14F7-C519-49BD-A1A0-2B6AFAA5B81C}">
      <dsp:nvSpPr>
        <dsp:cNvPr id="0" name=""/>
        <dsp:cNvSpPr/>
      </dsp:nvSpPr>
      <dsp:spPr>
        <a:xfrm>
          <a:off x="4095805" y="1026480"/>
          <a:ext cx="609820" cy="6098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25316E-E24E-4C5C-912F-883689B440D6}">
      <dsp:nvSpPr>
        <dsp:cNvPr id="0" name=""/>
        <dsp:cNvSpPr/>
      </dsp:nvSpPr>
      <dsp:spPr>
        <a:xfrm>
          <a:off x="4095805"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More information</a:t>
          </a:r>
          <a:endParaRPr lang="en-US" sz="1400" kern="1200"/>
        </a:p>
      </dsp:txBody>
      <dsp:txXfrm>
        <a:off x="4095805" y="1735131"/>
        <a:ext cx="1742343" cy="588041"/>
      </dsp:txXfrm>
    </dsp:sp>
    <dsp:sp modelId="{E1C45261-2F9A-43D3-87D6-207D99E3E78C}">
      <dsp:nvSpPr>
        <dsp:cNvPr id="0" name=""/>
        <dsp:cNvSpPr/>
      </dsp:nvSpPr>
      <dsp:spPr>
        <a:xfrm>
          <a:off x="4095805"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sp>
    <dsp:sp modelId="{B5E4451F-4257-4416-B4D0-F1771E29F0A1}">
      <dsp:nvSpPr>
        <dsp:cNvPr id="0" name=""/>
        <dsp:cNvSpPr/>
      </dsp:nvSpPr>
      <dsp:spPr>
        <a:xfrm>
          <a:off x="6143058" y="1026480"/>
          <a:ext cx="609820" cy="6098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5BE6F5-CBD3-4F0C-8836-39666C14700E}">
      <dsp:nvSpPr>
        <dsp:cNvPr id="0" name=""/>
        <dsp:cNvSpPr/>
      </dsp:nvSpPr>
      <dsp:spPr>
        <a:xfrm>
          <a:off x="6143058"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How to Contact the Admissions Team</a:t>
          </a:r>
          <a:endParaRPr lang="en-US" sz="1400" kern="1200"/>
        </a:p>
      </dsp:txBody>
      <dsp:txXfrm>
        <a:off x="6143058" y="1735131"/>
        <a:ext cx="1742343" cy="588041"/>
      </dsp:txXfrm>
    </dsp:sp>
    <dsp:sp modelId="{7A12CD81-46A1-40F1-A631-618EFE780C2F}">
      <dsp:nvSpPr>
        <dsp:cNvPr id="0" name=""/>
        <dsp:cNvSpPr/>
      </dsp:nvSpPr>
      <dsp:spPr>
        <a:xfrm>
          <a:off x="6143058"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64624-688C-4E56-9731-BD8DACB8D56A}">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CDFEE3-914D-4EEB-A8CF-135BC2452834}">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69294B-6AA9-401A-A9CB-AAC0BF78A30C}">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If you live in Buckinghamshire, visit </a:t>
          </a:r>
          <a:r>
            <a:rPr lang="en-GB" sz="2100" u="sng" kern="1200">
              <a:hlinkClick xmlns:r="http://schemas.openxmlformats.org/officeDocument/2006/relationships" r:id="rId3"/>
            </a:rPr>
            <a:t>www.buckinghamshire.gov.uk/admissions</a:t>
          </a:r>
          <a:r>
            <a:rPr lang="en-GB" sz="2100" u="sng" kern="1200"/>
            <a:t> </a:t>
          </a:r>
          <a:r>
            <a:rPr lang="en-GB" sz="2100" kern="1200"/>
            <a:t>between 10 September and 31 October 2024</a:t>
          </a:r>
          <a:endParaRPr lang="en-US" sz="2100" kern="1200"/>
        </a:p>
      </dsp:txBody>
      <dsp:txXfrm>
        <a:off x="1435590" y="531"/>
        <a:ext cx="6451109" cy="1242935"/>
      </dsp:txXfrm>
    </dsp:sp>
    <dsp:sp modelId="{04048B4F-EB8D-4B56-9B32-70311F1612C5}">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D8C03D-9797-4D32-AEF1-961E0B478599}">
      <dsp:nvSpPr>
        <dsp:cNvPr id="0" name=""/>
        <dsp:cNvSpPr/>
      </dsp:nvSpPr>
      <dsp:spPr>
        <a:xfrm>
          <a:off x="375988" y="1833861"/>
          <a:ext cx="683614" cy="683614"/>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D81B29-D4F6-4E82-9CA4-7250530B3604}">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If you live elsewhere apply via your own LA’s website</a:t>
          </a:r>
          <a:endParaRPr lang="en-US" sz="2100" kern="1200"/>
        </a:p>
      </dsp:txBody>
      <dsp:txXfrm>
        <a:off x="1435590" y="1554201"/>
        <a:ext cx="6451109" cy="1242935"/>
      </dsp:txXfrm>
    </dsp:sp>
    <dsp:sp modelId="{CE2E6FF8-E932-4CC8-9AFF-29F60FB064CD}">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F4BCA9-9325-4D2C-A6A5-22D24334265F}">
      <dsp:nvSpPr>
        <dsp:cNvPr id="0" name=""/>
        <dsp:cNvSpPr/>
      </dsp:nvSpPr>
      <dsp:spPr>
        <a:xfrm>
          <a:off x="375988" y="3387531"/>
          <a:ext cx="683614" cy="683614"/>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2EE1C8-9758-4886-8EC5-7E8514A80BB2}">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All you need is an email address</a:t>
          </a:r>
          <a:endParaRPr lang="en-US" sz="2100" kern="1200"/>
        </a:p>
      </dsp:txBody>
      <dsp:txXfrm>
        <a:off x="1435590" y="3107870"/>
        <a:ext cx="6451109" cy="1242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A23E3-CA4D-4671-BF9D-5B7527246934}">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1228553"/>
        <a:ext cx="26172" cy="5234"/>
      </dsp:txXfrm>
    </dsp:sp>
    <dsp:sp modelId="{FDF303D4-1E0F-4169-9F29-F9FD962E64F1}">
      <dsp:nvSpPr>
        <dsp:cNvPr id="0" name=""/>
        <dsp:cNvSpPr/>
      </dsp:nvSpPr>
      <dsp:spPr>
        <a:xfrm>
          <a:off x="604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can apply on your phone, iPad or laptop</a:t>
          </a:r>
          <a:endParaRPr lang="en-US" sz="1900" kern="1200" dirty="0"/>
        </a:p>
      </dsp:txBody>
      <dsp:txXfrm>
        <a:off x="6045" y="548401"/>
        <a:ext cx="2275898" cy="1365538"/>
      </dsp:txXfrm>
    </dsp:sp>
    <dsp:sp modelId="{89626FF4-DAFE-4244-A2D8-456D4E1A5176}">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1228553"/>
        <a:ext cx="26172" cy="5234"/>
      </dsp:txXfrm>
    </dsp:sp>
    <dsp:sp modelId="{1325B4A4-822B-4DF7-A23F-21412E6A42F2}">
      <dsp:nvSpPr>
        <dsp:cNvPr id="0" name=""/>
        <dsp:cNvSpPr/>
      </dsp:nvSpPr>
      <dsp:spPr>
        <a:xfrm>
          <a:off x="2805400"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Make a note of which email account and password you have used!</a:t>
          </a:r>
          <a:endParaRPr lang="en-US" sz="1900" kern="1200" dirty="0"/>
        </a:p>
      </dsp:txBody>
      <dsp:txXfrm>
        <a:off x="2805400" y="548401"/>
        <a:ext cx="2275898" cy="1365538"/>
      </dsp:txXfrm>
    </dsp:sp>
    <dsp:sp modelId="{7B05DC8D-F64A-484B-82FF-B9617FCC5183}">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2771" y="2155951"/>
        <a:ext cx="281156" cy="5234"/>
      </dsp:txXfrm>
    </dsp:sp>
    <dsp:sp modelId="{DC97A792-FDD7-426C-AA2F-0CAC0F1B50B5}">
      <dsp:nvSpPr>
        <dsp:cNvPr id="0" name=""/>
        <dsp:cNvSpPr/>
      </dsp:nvSpPr>
      <dsp:spPr>
        <a:xfrm>
          <a:off x="560475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Use an email address that you know you can access even if not in work</a:t>
          </a:r>
          <a:endParaRPr lang="en-US" sz="1900" kern="1200" dirty="0"/>
        </a:p>
      </dsp:txBody>
      <dsp:txXfrm>
        <a:off x="5604755" y="548401"/>
        <a:ext cx="2275898" cy="1365538"/>
      </dsp:txXfrm>
    </dsp:sp>
    <dsp:sp modelId="{681F4A76-A9EA-438D-B25F-E3E4AD107E4E}">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3117549"/>
        <a:ext cx="26172" cy="5234"/>
      </dsp:txXfrm>
    </dsp:sp>
    <dsp:sp modelId="{7464779F-0832-4282-8097-D01C20B83BB1}">
      <dsp:nvSpPr>
        <dsp:cNvPr id="0" name=""/>
        <dsp:cNvSpPr/>
      </dsp:nvSpPr>
      <dsp:spPr>
        <a:xfrm>
          <a:off x="604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will be reminded if an application has not been submitted</a:t>
          </a:r>
          <a:endParaRPr lang="en-US" sz="1900" kern="1200" dirty="0"/>
        </a:p>
      </dsp:txBody>
      <dsp:txXfrm>
        <a:off x="6045" y="2437397"/>
        <a:ext cx="2275898" cy="1365538"/>
      </dsp:txXfrm>
    </dsp:sp>
    <dsp:sp modelId="{C461E97E-A3D7-4BAE-A59A-BA40BE7B2777}">
      <dsp:nvSpPr>
        <dsp:cNvPr id="0" name=""/>
        <dsp:cNvSpPr/>
      </dsp:nvSpPr>
      <dsp:spPr>
        <a:xfrm>
          <a:off x="5079499"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3117549"/>
        <a:ext cx="26172" cy="5234"/>
      </dsp:txXfrm>
    </dsp:sp>
    <dsp:sp modelId="{9B73286A-82C4-47E7-AEBC-87A5FB3FFADB}">
      <dsp:nvSpPr>
        <dsp:cNvPr id="0" name=""/>
        <dsp:cNvSpPr/>
      </dsp:nvSpPr>
      <dsp:spPr>
        <a:xfrm>
          <a:off x="2805400"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can accept the place online</a:t>
          </a:r>
          <a:endParaRPr lang="en-US" sz="1900" kern="1200" dirty="0"/>
        </a:p>
      </dsp:txBody>
      <dsp:txXfrm>
        <a:off x="2805400" y="2437397"/>
        <a:ext cx="2275898" cy="1365538"/>
      </dsp:txXfrm>
    </dsp:sp>
    <dsp:sp modelId="{5C0F0887-1ED6-4645-A7DE-65DA3CBE334B}">
      <dsp:nvSpPr>
        <dsp:cNvPr id="0" name=""/>
        <dsp:cNvSpPr/>
      </dsp:nvSpPr>
      <dsp:spPr>
        <a:xfrm>
          <a:off x="560475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will see the outcome of all school preferences</a:t>
          </a:r>
          <a:endParaRPr lang="en-US" sz="1900" kern="1200" dirty="0"/>
        </a:p>
      </dsp:txBody>
      <dsp:txXfrm>
        <a:off x="5604755" y="2437397"/>
        <a:ext cx="2275898" cy="13655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45E77-BD96-4151-8A06-6CB02581B314}">
      <dsp:nvSpPr>
        <dsp:cNvPr id="0" name=""/>
        <dsp:cNvSpPr/>
      </dsp:nvSpPr>
      <dsp:spPr>
        <a:xfrm>
          <a:off x="3591693" y="867422"/>
          <a:ext cx="669113" cy="91440"/>
        </a:xfrm>
        <a:custGeom>
          <a:avLst/>
          <a:gdLst/>
          <a:ahLst/>
          <a:cxnLst/>
          <a:rect l="0" t="0" r="0" b="0"/>
          <a:pathLst>
            <a:path>
              <a:moveTo>
                <a:pt x="0" y="45720"/>
              </a:moveTo>
              <a:lnTo>
                <a:pt x="66911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757" y="909643"/>
        <a:ext cx="34985" cy="6997"/>
      </dsp:txXfrm>
    </dsp:sp>
    <dsp:sp modelId="{BEAB7DC2-1BBA-4E26-A166-404FBFC77C22}">
      <dsp:nvSpPr>
        <dsp:cNvPr id="0" name=""/>
        <dsp:cNvSpPr/>
      </dsp:nvSpPr>
      <dsp:spPr>
        <a:xfrm>
          <a:off x="551260" y="472"/>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Does your child need to sit or pass a test to be considered for a place at the school? </a:t>
          </a:r>
          <a:endParaRPr lang="en-US" sz="1800" kern="1200" dirty="0"/>
        </a:p>
      </dsp:txBody>
      <dsp:txXfrm>
        <a:off x="551260" y="472"/>
        <a:ext cx="3042232" cy="1825339"/>
      </dsp:txXfrm>
    </dsp:sp>
    <dsp:sp modelId="{D223E819-9FF9-408C-912B-8F12B18D3D02}">
      <dsp:nvSpPr>
        <dsp:cNvPr id="0" name=""/>
        <dsp:cNvSpPr/>
      </dsp:nvSpPr>
      <dsp:spPr>
        <a:xfrm>
          <a:off x="2072376" y="1824012"/>
          <a:ext cx="3741946" cy="669113"/>
        </a:xfrm>
        <a:custGeom>
          <a:avLst/>
          <a:gdLst/>
          <a:ahLst/>
          <a:cxnLst/>
          <a:rect l="0" t="0" r="0" b="0"/>
          <a:pathLst>
            <a:path>
              <a:moveTo>
                <a:pt x="3741946" y="0"/>
              </a:moveTo>
              <a:lnTo>
                <a:pt x="3741946" y="351656"/>
              </a:lnTo>
              <a:lnTo>
                <a:pt x="0" y="351656"/>
              </a:lnTo>
              <a:lnTo>
                <a:pt x="0" y="669113"/>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8179" y="2155070"/>
        <a:ext cx="190340" cy="6997"/>
      </dsp:txXfrm>
    </dsp:sp>
    <dsp:sp modelId="{DB5DD4FA-88DE-498B-9520-60F3798CF3C3}">
      <dsp:nvSpPr>
        <dsp:cNvPr id="0" name=""/>
        <dsp:cNvSpPr/>
      </dsp:nvSpPr>
      <dsp:spPr>
        <a:xfrm>
          <a:off x="4293206" y="472"/>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know where your child fits on the school’s admission rules? </a:t>
          </a:r>
          <a:endParaRPr lang="en-US" sz="1800" kern="1200" dirty="0"/>
        </a:p>
      </dsp:txBody>
      <dsp:txXfrm>
        <a:off x="4293206" y="472"/>
        <a:ext cx="3042232" cy="1825339"/>
      </dsp:txXfrm>
    </dsp:sp>
    <dsp:sp modelId="{F92B4C19-96F0-4D64-AA03-43E44F30570A}">
      <dsp:nvSpPr>
        <dsp:cNvPr id="0" name=""/>
        <dsp:cNvSpPr/>
      </dsp:nvSpPr>
      <dsp:spPr>
        <a:xfrm>
          <a:off x="3591693" y="3392475"/>
          <a:ext cx="669113" cy="91440"/>
        </a:xfrm>
        <a:custGeom>
          <a:avLst/>
          <a:gdLst/>
          <a:ahLst/>
          <a:cxnLst/>
          <a:rect l="0" t="0" r="0" b="0"/>
          <a:pathLst>
            <a:path>
              <a:moveTo>
                <a:pt x="0" y="45720"/>
              </a:moveTo>
              <a:lnTo>
                <a:pt x="66911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757" y="3434697"/>
        <a:ext cx="34985" cy="6997"/>
      </dsp:txXfrm>
    </dsp:sp>
    <dsp:sp modelId="{2E7E1288-0A12-4FC8-BDEE-A297F49E897D}">
      <dsp:nvSpPr>
        <dsp:cNvPr id="0" name=""/>
        <dsp:cNvSpPr/>
      </dsp:nvSpPr>
      <dsp:spPr>
        <a:xfrm>
          <a:off x="551260" y="2525525"/>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need to complete a supplementary information form (SIF) for the school? (e.g. Due to faith or because your child is eligible for Pupil Premium)</a:t>
          </a:r>
          <a:endParaRPr lang="en-US" sz="1800" kern="1200" dirty="0"/>
        </a:p>
      </dsp:txBody>
      <dsp:txXfrm>
        <a:off x="551260" y="2525525"/>
        <a:ext cx="3042232" cy="1825339"/>
      </dsp:txXfrm>
    </dsp:sp>
    <dsp:sp modelId="{9B825588-60F6-48DE-8315-148AB3486751}">
      <dsp:nvSpPr>
        <dsp:cNvPr id="0" name=""/>
        <dsp:cNvSpPr/>
      </dsp:nvSpPr>
      <dsp:spPr>
        <a:xfrm>
          <a:off x="4293206" y="2525525"/>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live in catchment? (Check this on the Buckinghamshire Council website)</a:t>
          </a:r>
          <a:endParaRPr lang="en-US" sz="1800" kern="1200" dirty="0"/>
        </a:p>
      </dsp:txBody>
      <dsp:txXfrm>
        <a:off x="4293206" y="2525525"/>
        <a:ext cx="3042232" cy="18253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0CA1F-3390-4827-B633-8FEDA8A2B6B4}">
      <dsp:nvSpPr>
        <dsp:cNvPr id="0" name=""/>
        <dsp:cNvSpPr/>
      </dsp:nvSpPr>
      <dsp:spPr>
        <a:xfrm>
          <a:off x="319627" y="1435"/>
          <a:ext cx="7247445" cy="43484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dirty="0"/>
            <a:t>Transport is given to the </a:t>
          </a:r>
          <a:r>
            <a:rPr lang="en-GB" sz="2700" b="1" u="sng" kern="1200" dirty="0"/>
            <a:t>nearest</a:t>
          </a:r>
          <a:r>
            <a:rPr lang="en-GB" sz="2700" kern="1200" dirty="0"/>
            <a:t> secondary school if: </a:t>
          </a:r>
          <a:endParaRPr lang="en-US" sz="2700" kern="1200" dirty="0"/>
        </a:p>
        <a:p>
          <a:pPr marL="228600" lvl="1" indent="-228600" algn="l" defTabSz="933450">
            <a:lnSpc>
              <a:spcPct val="90000"/>
            </a:lnSpc>
            <a:spcBef>
              <a:spcPct val="0"/>
            </a:spcBef>
            <a:spcAft>
              <a:spcPct val="15000"/>
            </a:spcAft>
            <a:buChar char="•"/>
          </a:pPr>
          <a:r>
            <a:rPr lang="en-GB" sz="2100" kern="1200" dirty="0"/>
            <a:t>Over three miles away, or </a:t>
          </a:r>
          <a:endParaRPr lang="en-US" sz="2100" kern="1200" dirty="0"/>
        </a:p>
        <a:p>
          <a:pPr marL="228600" lvl="1" indent="-228600" algn="l" defTabSz="933450">
            <a:lnSpc>
              <a:spcPct val="90000"/>
            </a:lnSpc>
            <a:spcBef>
              <a:spcPct val="0"/>
            </a:spcBef>
            <a:spcAft>
              <a:spcPct val="15000"/>
            </a:spcAft>
            <a:buChar char="•"/>
          </a:pPr>
          <a:r>
            <a:rPr lang="en-GB" sz="2100" kern="1200" dirty="0"/>
            <a:t>Under three miles but the route is an ‘unsafe walking route’</a:t>
          </a:r>
          <a:endParaRPr lang="en-US" sz="2100" kern="1200" dirty="0"/>
        </a:p>
        <a:p>
          <a:pPr marL="228600" lvl="1" indent="-228600" algn="l" defTabSz="933450">
            <a:lnSpc>
              <a:spcPct val="90000"/>
            </a:lnSpc>
            <a:spcBef>
              <a:spcPct val="0"/>
            </a:spcBef>
            <a:spcAft>
              <a:spcPct val="15000"/>
            </a:spcAft>
            <a:buChar char="•"/>
          </a:pPr>
          <a:r>
            <a:rPr lang="en-GB" sz="2100" kern="1200" dirty="0"/>
            <a:t>Check on </a:t>
          </a:r>
          <a:r>
            <a:rPr lang="en-GB" sz="2100" kern="1200" dirty="0">
              <a:hlinkClick xmlns:r="http://schemas.openxmlformats.org/officeDocument/2006/relationships" r:id="rId1"/>
            </a:rPr>
            <a:t>Find my child a school place (buckscc.gov.uk)</a:t>
          </a:r>
          <a:r>
            <a:rPr lang="en-GB" sz="2100" kern="1200" dirty="0"/>
            <a:t> to find your nearest school for transport purposes</a:t>
          </a:r>
          <a:endParaRPr lang="en-US" sz="2100" kern="1200" dirty="0"/>
        </a:p>
        <a:p>
          <a:pPr marL="228600" lvl="1" indent="-228600" algn="l" defTabSz="933450">
            <a:lnSpc>
              <a:spcPct val="90000"/>
            </a:lnSpc>
            <a:spcBef>
              <a:spcPct val="0"/>
            </a:spcBef>
            <a:spcAft>
              <a:spcPct val="15000"/>
            </a:spcAft>
            <a:buChar char="•"/>
          </a:pPr>
          <a:r>
            <a:rPr lang="en-GB" sz="2100" kern="1200"/>
            <a:t>All secondary schools are treated equally (grammar/upper/comprehensive/free)</a:t>
          </a:r>
          <a:endParaRPr lang="en-US" sz="2100" kern="1200"/>
        </a:p>
        <a:p>
          <a:pPr marL="228600" lvl="1" indent="-228600" algn="l" defTabSz="933450">
            <a:lnSpc>
              <a:spcPct val="90000"/>
            </a:lnSpc>
            <a:spcBef>
              <a:spcPct val="0"/>
            </a:spcBef>
            <a:spcAft>
              <a:spcPct val="15000"/>
            </a:spcAft>
            <a:buChar char="•"/>
          </a:pPr>
          <a:r>
            <a:rPr lang="en-GB" sz="2100" kern="1200" dirty="0"/>
            <a:t>If you qualify for grammar school and attend your nearest grammar school, you will only be assisted with transport if there is </a:t>
          </a:r>
          <a:r>
            <a:rPr lang="en-GB" sz="2100" i="1" kern="1200" dirty="0"/>
            <a:t>no nearer </a:t>
          </a:r>
          <a:r>
            <a:rPr lang="en-GB" sz="2100" kern="1200" dirty="0"/>
            <a:t>upper school.</a:t>
          </a:r>
          <a:endParaRPr lang="en-US" sz="2100" kern="1200" dirty="0"/>
        </a:p>
        <a:p>
          <a:pPr marL="228600" lvl="1" indent="-228600" algn="l" defTabSz="933450">
            <a:lnSpc>
              <a:spcPct val="90000"/>
            </a:lnSpc>
            <a:spcBef>
              <a:spcPct val="0"/>
            </a:spcBef>
            <a:spcAft>
              <a:spcPct val="15000"/>
            </a:spcAft>
            <a:buChar char="•"/>
          </a:pPr>
          <a:r>
            <a:rPr lang="en-GB" sz="2100" kern="1200" dirty="0"/>
            <a:t>Paid-for bus tickets can be purchased</a:t>
          </a:r>
          <a:endParaRPr lang="en-US" sz="2100" kern="1200" dirty="0"/>
        </a:p>
      </dsp:txBody>
      <dsp:txXfrm>
        <a:off x="319627" y="1435"/>
        <a:ext cx="7247445" cy="43484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04F67-91C7-4408-9733-07E059F15BAA}">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D728FA-E403-4396-A21B-833C0461733F}">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1BA08E-0DA4-4BA3-BD6E-52E0591E267B}">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You can appeal for any school you have been refused</a:t>
          </a:r>
          <a:endParaRPr lang="en-US" sz="2000" kern="1200" dirty="0"/>
        </a:p>
      </dsp:txBody>
      <dsp:txXfrm>
        <a:off x="1435590" y="531"/>
        <a:ext cx="6451109" cy="1242935"/>
      </dsp:txXfrm>
    </dsp:sp>
    <dsp:sp modelId="{45023019-AA49-4D3C-8CE0-81C06762EDED}">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5C30B3-C303-4E93-91C1-164430EC3440}">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B231F5-26C7-4FDF-BC3E-93CEB8FFC258}">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This includes where your preference is a grammar school, and your child has not qualified</a:t>
          </a:r>
          <a:endParaRPr lang="en-US" sz="2000" kern="1200" dirty="0"/>
        </a:p>
      </dsp:txBody>
      <dsp:txXfrm>
        <a:off x="1435590" y="1554201"/>
        <a:ext cx="6451109" cy="1242935"/>
      </dsp:txXfrm>
    </dsp:sp>
    <dsp:sp modelId="{4EF5DA97-201A-4AF6-B5A9-1B80A9F8A195}">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3F3FD1-B541-4165-BF9F-56567DEA0E3C}">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AC5B7A-9C5C-48BB-84F9-22B67B0501AC}">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We will automatically add your child to the waiting list for any school on your application above the school we have offered as long as it is a school they are qualified to attend</a:t>
          </a:r>
          <a:endParaRPr lang="en-US" sz="2000" kern="1200" dirty="0"/>
        </a:p>
      </dsp:txBody>
      <dsp:txXfrm>
        <a:off x="1435590" y="3107870"/>
        <a:ext cx="64511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04/02/2025</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buckinghamshire-gov-uk.s3.amazonaws.com/documents/Buckinghamshire_Familiarisation_Booklet.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buckinghamshire-gov-uk.s3.amazonaws.com/documents/Buckinghamshire_Familiarisation_Booklet.pdf"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gl-assessment.co.uk/free-familiarisation"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ppeals/guide-to-making-a-school-appeal/grammar-school-appeals-qualified-and-unqualified/"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schools.buckinghamshire.gov.uk/school-admissions/transport" TargetMode="External"/><Relationship Id="rId5" Type="http://schemas.openxmlformats.org/officeDocument/2006/relationships/hyperlink" Target="https://services.buckscc.gov.uk/school-admissions/transport" TargetMode="External"/><Relationship Id="rId4" Type="http://schemas.openxmlformats.org/officeDocument/2006/relationships/hyperlink" Target="https://www.buckinghamshire.gov.uk/schools-and-learning/schools-index/school-transport/school-transport-frequently-asked-ques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38 and 39</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Appeals are usually held on Teams. You have the option of attending your child’s appeal or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SIF is a Supplementary Information Form that requests school specific information. For example, faith schools may ask about your church attendance or affiliations, or some schools will ask for more information about your home address, length of residence or previous addresses.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hlinkClick r:id="rId3"/>
              </a:rPr>
              <a:t>Familiarisation Booklet (buckinghamshire-gov-uk.s3.amazonaws.com)</a:t>
            </a: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test dates above are the earliest dates for sitting the practice and transfer tests. Some children may sit them at a later date. This may be due to illness on the day, or the test may be scheduled at a later time or on a later date to facilitate invigilation. </a:t>
            </a:r>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highlight>
                  <a:srgbClr val="FFFF00"/>
                </a:highlight>
              </a:rPr>
              <a:t>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2025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academic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There are three levels of attitude to work recommendation: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hlinkClick r:id="rId3"/>
              </a:rPr>
              <a:t>Familiarisation Booklet (buckinghamshire-gov-uk.s3.amazonaws.com)</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a:p>
            <a:pPr algn="just" fontAlgn="base"/>
            <a:r>
              <a:rPr lang="en-GB" b="1" i="0" dirty="0">
                <a:solidFill>
                  <a:srgbClr val="324158"/>
                </a:solidFill>
                <a:effectLst/>
              </a:rPr>
              <a:t>How much preparation do children need to do?</a:t>
            </a:r>
            <a:endParaRPr lang="en-GB" b="0" i="0" dirty="0">
              <a:effectLst/>
            </a:endParaRPr>
          </a:p>
          <a:p>
            <a:pPr algn="just" fontAlgn="base"/>
            <a:r>
              <a:rPr lang="en-GB" b="0" i="0" dirty="0">
                <a:effectLst/>
              </a:rPr>
              <a:t>TBGS supports the view of GL Assessment that all children should have the opportunity to experience sample questions as part of the familiarisation process and that this is an essential element of a fair testing process. This is why we provide familiarisation materials for parents and children ahead of the STT and also have a practice test. To support this process, GL Assessment has also published a series of free 11+ familiarisation materials, which parents are welcome to download from the </a:t>
            </a:r>
            <a:r>
              <a:rPr lang="en-GB" b="0" i="0" u="none" strike="noStrike" dirty="0">
                <a:solidFill>
                  <a:srgbClr val="3D9BE9"/>
                </a:solidFill>
                <a:effectLst/>
                <a:hlinkClick r:id="rId4"/>
              </a:rPr>
              <a:t>GL Assessment website</a:t>
            </a:r>
            <a:r>
              <a:rPr lang="en-GB" b="0" i="0" dirty="0">
                <a:effectLst/>
              </a:rPr>
              <a:t>. The familiarisation papers cover verbal reasoning, non-verbal reasoning, English and maths. GL Assessment has also published free parents’ guides for both VR and NVR, which you can also download from their website.</a:t>
            </a:r>
          </a:p>
          <a:p>
            <a:pPr algn="just" fontAlgn="base"/>
            <a:r>
              <a:rPr lang="en-GB" b="0" i="0" dirty="0">
                <a:effectLst/>
              </a:rPr>
              <a:t>​</a:t>
            </a:r>
          </a:p>
          <a:p>
            <a:pPr algn="just" fontAlgn="base"/>
            <a:r>
              <a:rPr lang="en-GB" b="0" i="0" dirty="0">
                <a:effectLst/>
              </a:rPr>
              <a:t>Views about the amount of preparation needed vary considerably, however we believe that the materials highlighted above will provide a useful degree of familiarisation for all children.</a:t>
            </a:r>
          </a:p>
          <a:p>
            <a:pPr algn="just" fontAlgn="base"/>
            <a:endParaRPr lang="en-GB" b="0" i="0" dirty="0">
              <a:effectLst/>
            </a:endParaRPr>
          </a:p>
          <a:p>
            <a:pPr algn="just" fontAlgn="base"/>
            <a:r>
              <a:rPr lang="en-GB" b="0" i="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r>
              <a:rPr lang="en-GB" b="1" i="0" dirty="0">
                <a:solidFill>
                  <a:srgbClr val="324158"/>
                </a:solidFill>
                <a:effectLst/>
              </a:rPr>
              <a:t>Are tutoring and coaching required?</a:t>
            </a:r>
            <a:endParaRPr lang="en-GB" b="0" i="0" dirty="0">
              <a:effectLst/>
            </a:endParaRPr>
          </a:p>
          <a:p>
            <a:pPr algn="l" fontAlgn="base"/>
            <a:r>
              <a:rPr lang="en-GB" b="0" i="0" dirty="0">
                <a:effectLst/>
              </a:rPr>
              <a:t>No, the Secondary Transfer Test is designed to enable all children to demonstrate their academic potential without the need for coaching or excessive preparation. Primary and partner schools that undertake testing on behalf of the grammar schools are asked not to tutor or coach children in their school prior to the test over and above enabling the children to follow the national curriculum relevant for their age.</a:t>
            </a:r>
          </a:p>
          <a:p>
            <a:pPr algn="l" fontAlgn="base"/>
            <a:r>
              <a:rPr lang="en-GB" b="0" i="0" dirty="0">
                <a:effectLst/>
              </a:rPr>
              <a:t> </a:t>
            </a:r>
          </a:p>
          <a:p>
            <a:pPr algn="l" fontAlgn="base"/>
            <a:r>
              <a:rPr lang="en-GB" b="0" i="0" dirty="0">
                <a:effectLst/>
              </a:rPr>
              <a:t>TBGS does not endorse tutoring for the test. Our test is produced specifically for Buckinghamshire. Tutors do not see our test papers or associated materials. This means they do not know the content of our tests and are not able to advise children on how to proceed through our specific test or about the questions within it. Tutors may provide advice for testing in general, but they are not in a reliable position to advise accurately on the Buckinghamshire Secondary Transfer Test (STT).</a:t>
            </a:r>
          </a:p>
          <a:p>
            <a:pPr algn="l" fontAlgn="base"/>
            <a:r>
              <a:rPr lang="en-GB" b="0" i="0" dirty="0">
                <a:effectLst/>
              </a:rPr>
              <a:t>​</a:t>
            </a:r>
          </a:p>
          <a:p>
            <a:pPr algn="l" fontAlgn="base"/>
            <a:r>
              <a:rPr lang="en-GB" b="0" i="0" dirty="0">
                <a:effectLst/>
              </a:rPr>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This includes experience of hearing the test instructions on the audio files.</a:t>
            </a:r>
          </a:p>
          <a:p>
            <a:pPr algn="just" fontAlgn="base"/>
            <a:endParaRPr lang="en-GB" b="0" i="0" dirty="0">
              <a:effectLst/>
            </a:endParaRPr>
          </a:p>
          <a:p>
            <a:pPr algn="just" fontAlgn="base"/>
            <a:r>
              <a:rPr lang="en-GB" b="0" i="0" dirty="0">
                <a:effectLst/>
              </a:rPr>
              <a:t>Additional free familiarisation materials are also available on GL Assessment’s website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r>
              <a:rPr lang="en-GB" b="0" i="0" dirty="0">
                <a:effectLst/>
              </a:rPr>
              <a:t>should parents wish to use them.</a:t>
            </a:r>
          </a:p>
          <a:p>
            <a:endParaRPr lang="en-GB" alt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audio instructions covering the example questions.  The total session time is therefore likely to be 45 – 50 minutes for each paper.  </a:t>
            </a:r>
          </a:p>
          <a:p>
            <a:endParaRPr lang="en-GB" altLang="en-US" dirty="0"/>
          </a:p>
          <a:p>
            <a:r>
              <a:rPr lang="en-GB" altLang="en-US" dirty="0"/>
              <a:t>It is provided to enable children to experience hearing the audio instructions and gain some understanding of the look and format of the test so when they do the Transfer Test they will know what to expect.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a:t>
            </a:r>
            <a:r>
              <a:rPr lang="en-GB" altLang="en-US" b="0" dirty="0">
                <a:solidFill>
                  <a:srgbClr val="FF0000"/>
                </a:solidFill>
              </a:rPr>
              <a:t>will normally be </a:t>
            </a:r>
            <a:r>
              <a:rPr lang="en-GB" altLang="en-US" b="0" dirty="0"/>
              <a:t>scheduled with one clear day in between. </a:t>
            </a:r>
            <a:endParaRPr lang="en-GB" altLang="en-US" b="1" dirty="0"/>
          </a:p>
          <a:p>
            <a:endParaRPr lang="en-GB" altLang="en-US" dirty="0"/>
          </a:p>
          <a:p>
            <a:r>
              <a:rPr lang="en-GB" sz="1200" kern="1200" dirty="0">
                <a:solidFill>
                  <a:schemeClr val="tx1"/>
                </a:solidFill>
                <a:effectLst/>
                <a:latin typeface="+mn-lt"/>
                <a:ea typeface="+mn-ea"/>
                <a:cs typeface="+mn-cs"/>
              </a:rPr>
              <a:t>The Transfer Test must also remain confidential and the test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If you request (and your child is now well) they can sit the Practice Test on Wednesday and still sit the test on Thursday.</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would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1318925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b="0" i="0" dirty="0">
                <a:solidFill>
                  <a:srgbClr val="605E5E"/>
                </a:solidFill>
                <a:effectLst/>
                <a:latin typeface="din-next-w01-light"/>
              </a:rPr>
              <a:t>The Buckinghamshire Secondary Transfer Test assesses a range of verbal, mathematical and non-verbal skills. The verbal skills areas tested are English comprehension, technical English and verbal reasoning. Non-verbal, spatial reasoning and maths skills are assessed as well. The weightings of the three sections that  make up the Secondary Transfer Test Score (STTS) are as follows: verbal – 50%; mathematical – 25%; non-verbal – 25%. The weightings indicate the proportion of the test devoted to that skill, and also provide a balanced view of a child’s developed </a:t>
            </a:r>
            <a:r>
              <a:rPr lang="en-GB" altLang="en-US" dirty="0"/>
              <a:t>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at the end of the school day.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31</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for Pupil Premium priority to be included in the first round of allocations is 31 October 2024.</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8683872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2024 entry 31.9%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Appeals statistics and support can be found here: </a:t>
            </a:r>
            <a:r>
              <a:rPr lang="en-GB" dirty="0">
                <a:hlinkClick r:id="rId3"/>
              </a:rPr>
              <a:t>Grammar school appeals (qualified and unqualified) | Buckinghamshire Council</a:t>
            </a:r>
            <a:endParaRPr lang="en-GB" altLang="en-US" b="0" i="0" u="none" dirty="0">
              <a:solidFill>
                <a:srgbClr val="FF0000"/>
              </a:solidFill>
            </a:endParaRP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39</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40</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41</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2025.</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All grammar schools give priority to pupils who qualify for Pupil Premium and this can be for children who have not met the county-wide qualification mark of 121. All schools will ask for evidence of Pupil Premium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information </a:t>
            </a:r>
            <a:r>
              <a:rPr lang="en-GB" altLang="en-US" i="0" dirty="0"/>
              <a:t>form (SIF) to </a:t>
            </a:r>
            <a:r>
              <a:rPr lang="en-GB" altLang="en-US" dirty="0"/>
              <a:t>provide extra information to help them apply their admission rules – check the school’s website as well as the Council’s website. SIFs should always be returned to the school.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r>
              <a:rPr lang="en-GB" dirty="0"/>
              <a:t> </a:t>
            </a:r>
          </a:p>
          <a:p>
            <a:pPr>
              <a:defRPr/>
            </a:pPr>
            <a:endParaRPr lang="en-GB" dirty="0"/>
          </a:p>
          <a:p>
            <a:pPr>
              <a:defRPr/>
            </a:pPr>
            <a:r>
              <a:rPr lang="en-GB" dirty="0">
                <a:hlinkClick r:id="rId4"/>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home to school distances using roads not in a straight line: </a:t>
            </a:r>
          </a:p>
          <a:p>
            <a:pPr>
              <a:defRPr/>
            </a:pPr>
            <a:endParaRPr lang="en-GB" dirty="0">
              <a:hlinkClick r:id="rId5"/>
            </a:endParaRPr>
          </a:p>
          <a:p>
            <a:pPr>
              <a:defRPr/>
            </a:pPr>
            <a:r>
              <a:rPr lang="en-GB" dirty="0">
                <a:hlinkClick r:id="rId6"/>
              </a:rPr>
              <a:t>Find my child a school place (buckinghamshire.gov.uk)</a:t>
            </a:r>
            <a:r>
              <a:rPr lang="en-GB"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04/02/2025</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04/02/2025</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04/02/2025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2/4/2025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s://schools.buckinghamshire.gov.uk/school-admissions/schools" TargetMode="External"/><Relationship Id="rId4" Type="http://schemas.openxmlformats.org/officeDocument/2006/relationships/hyperlink" Target="https://www.buckinghamshire.gov.uk/schools-and-learning/schools-index/school-admissions/grammar-schools-and-transfer-testing-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www.buckinghamshire.gov.uk/admissions"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2025 (April 2024)</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Steps 1-5</a:t>
            </a:r>
            <a:endParaRPr lang="en-GB" dirty="0"/>
          </a:p>
        </p:txBody>
      </p:sp>
      <p:sp>
        <p:nvSpPr>
          <p:cNvPr id="3" name="Content Placeholder 2"/>
          <p:cNvSpPr>
            <a:spLocks noGrp="1"/>
          </p:cNvSpPr>
          <p:nvPr>
            <p:ph idx="1"/>
          </p:nvPr>
        </p:nvSpPr>
        <p:spPr>
          <a:xfrm>
            <a:off x="628650" y="1690689"/>
            <a:ext cx="7886700" cy="4486274"/>
          </a:xfrm>
        </p:spPr>
        <p:txBody>
          <a:bodyPr/>
          <a:lstStyle/>
          <a:p>
            <a:pPr marL="514350" indent="-514350">
              <a:buFont typeface="+mj-lt"/>
              <a:buAutoNum type="arabicPeriod"/>
            </a:pPr>
            <a:r>
              <a:rPr lang="en-GB" altLang="en-US" dirty="0"/>
              <a:t>Local authorities share offer information with each other</a:t>
            </a:r>
          </a:p>
          <a:p>
            <a:pPr marL="514350" indent="-514350">
              <a:buFont typeface="+mj-lt"/>
              <a:buAutoNum type="arabicPeriod"/>
            </a:pPr>
            <a:r>
              <a:rPr lang="en-GB" altLang="en-US" dirty="0"/>
              <a:t>Each school preference is treated separately</a:t>
            </a:r>
          </a:p>
          <a:p>
            <a:pPr marL="514350" indent="-514350">
              <a:buFont typeface="+mj-lt"/>
              <a:buAutoNum type="arabicPeriod"/>
            </a:pPr>
            <a:r>
              <a:rPr lang="en-GB" altLang="en-US" dirty="0"/>
              <a:t>Schools are not told where they are placed on the preference list by the parent</a:t>
            </a:r>
          </a:p>
          <a:p>
            <a:pPr marL="514350" indent="-514350">
              <a:buFont typeface="+mj-lt"/>
              <a:buAutoNum type="arabicPeriod"/>
            </a:pPr>
            <a:r>
              <a:rPr lang="en-GB" altLang="en-US" dirty="0"/>
              <a:t>All admission authorities apply their admission rules to the children with a preference for their school and sort the children into ‘ranked order’</a:t>
            </a:r>
          </a:p>
          <a:p>
            <a:pPr marL="514350" indent="-514350">
              <a:buFont typeface="+mj-lt"/>
              <a:buAutoNum type="arabicPeriod"/>
            </a:pPr>
            <a:r>
              <a:rPr lang="en-GB" altLang="en-US" dirty="0"/>
              <a:t>The schools tell the ranked order to their council</a:t>
            </a:r>
          </a:p>
          <a:p>
            <a:endParaRPr lang="en-GB" dirty="0"/>
          </a:p>
        </p:txBody>
      </p:sp>
    </p:spTree>
    <p:extLst>
      <p:ext uri="{BB962C8B-B14F-4D97-AF65-F5344CB8AC3E}">
        <p14:creationId xmlns:p14="http://schemas.microsoft.com/office/powerpoint/2010/main" val="112178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Steps 6-10</a:t>
            </a:r>
            <a:endParaRPr lang="en-GB" dirty="0"/>
          </a:p>
        </p:txBody>
      </p:sp>
      <p:sp>
        <p:nvSpPr>
          <p:cNvPr id="3" name="Content Placeholder 2"/>
          <p:cNvSpPr>
            <a:spLocks noGrp="1"/>
          </p:cNvSpPr>
          <p:nvPr>
            <p:ph idx="1"/>
          </p:nvPr>
        </p:nvSpPr>
        <p:spPr>
          <a:xfrm>
            <a:off x="628650" y="1399142"/>
            <a:ext cx="7886700" cy="4978797"/>
          </a:xfrm>
        </p:spPr>
        <p:txBody>
          <a:bodyPr>
            <a:normAutofit fontScale="92500"/>
          </a:bodyPr>
          <a:lstStyle/>
          <a:p>
            <a:pPr marL="514350" indent="-514350">
              <a:buFont typeface="+mj-lt"/>
              <a:buAutoNum type="arabicPeriod" startAt="6"/>
            </a:pPr>
            <a:r>
              <a:rPr lang="en-GB" altLang="en-US" dirty="0"/>
              <a:t>Grammar school preferences are offered to qualified pupils (y scoring 121 or following successful Selection Review)</a:t>
            </a:r>
          </a:p>
          <a:p>
            <a:pPr marL="514350" indent="-514350">
              <a:buFont typeface="+mj-lt"/>
              <a:buAutoNum type="arabicPeriod" startAt="6"/>
            </a:pPr>
            <a:r>
              <a:rPr lang="en-GB" altLang="en-US" dirty="0"/>
              <a:t>Where a child can be offered more than one school place - the higher ranked preference school is offered, and the lower preference school is declined</a:t>
            </a:r>
          </a:p>
          <a:p>
            <a:pPr marL="514350" indent="-514350">
              <a:buFont typeface="+mj-lt"/>
              <a:buAutoNum type="arabicPeriod" startAt="6"/>
            </a:pPr>
            <a:r>
              <a:rPr lang="en-GB" altLang="en-US" dirty="0"/>
              <a:t>The vacant place created is offered to another child </a:t>
            </a:r>
          </a:p>
          <a:p>
            <a:pPr marL="514350" indent="-514350">
              <a:buFont typeface="+mj-lt"/>
              <a:buAutoNum type="arabicPeriod" startAt="6"/>
            </a:pPr>
            <a:r>
              <a:rPr lang="en-GB" altLang="en-US" dirty="0"/>
              <a:t>This process is repeated until no further offers can be made</a:t>
            </a:r>
          </a:p>
          <a:p>
            <a:pPr marL="514350" indent="-514350">
              <a:buFont typeface="+mj-lt"/>
              <a:buAutoNum type="arabicPeriod" startAt="6"/>
            </a:pPr>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3 March 2025</a:t>
            </a:r>
            <a:endParaRPr lang="en-GB" dirty="0"/>
          </a:p>
        </p:txBody>
      </p:sp>
      <p:sp>
        <p:nvSpPr>
          <p:cNvPr id="3" name="Content Placeholder 2"/>
          <p:cNvSpPr>
            <a:spLocks noGrp="1"/>
          </p:cNvSpPr>
          <p:nvPr>
            <p:ph idx="1"/>
          </p:nvPr>
        </p:nvSpPr>
        <p:spPr>
          <a:xfrm>
            <a:off x="628650" y="1344058"/>
            <a:ext cx="7886700" cy="5043093"/>
          </a:xfrm>
        </p:spPr>
        <p:txBody>
          <a:bodyPr>
            <a:normAutofit fontScale="85000" lnSpcReduction="20000"/>
          </a:bodyPr>
          <a:lstStyle/>
          <a:p>
            <a:pPr marL="0" indent="0">
              <a:buNone/>
            </a:pPr>
            <a:r>
              <a:rPr lang="en-GB" altLang="en-US" sz="3000" dirty="0">
                <a:solidFill>
                  <a:srgbClr val="9FC63B"/>
                </a:solidFill>
              </a:rPr>
              <a:t>Parent Portal applications</a:t>
            </a:r>
          </a:p>
          <a:p>
            <a:pPr marL="0" indent="0"/>
            <a:r>
              <a:rPr lang="en-GB" altLang="en-US" sz="3000" dirty="0"/>
              <a:t> Offer emails sent 3 March </a:t>
            </a:r>
          </a:p>
          <a:p>
            <a:pPr marL="0" indent="0"/>
            <a:r>
              <a:rPr lang="en-GB" altLang="en-US" sz="3000" dirty="0"/>
              <a:t> You can log on to the portal and accept the school place online </a:t>
            </a:r>
          </a:p>
          <a:p>
            <a:pPr marL="0" indent="0">
              <a:buNone/>
            </a:pPr>
            <a:r>
              <a:rPr lang="en-GB" altLang="en-US" sz="3000" dirty="0">
                <a:solidFill>
                  <a:srgbClr val="9FC63B"/>
                </a:solidFill>
              </a:rPr>
              <a:t>Other applications</a:t>
            </a:r>
          </a:p>
          <a:p>
            <a:pPr marL="0" indent="0"/>
            <a:r>
              <a:rPr lang="en-GB" altLang="en-US" sz="3000" dirty="0"/>
              <a:t> Offer letters emailed 3 March- follow link to accept the place</a:t>
            </a:r>
          </a:p>
          <a:p>
            <a:pPr marL="0" indent="0">
              <a:buNone/>
            </a:pPr>
            <a:r>
              <a:rPr lang="en-GB" altLang="en-US" sz="3000" dirty="0">
                <a:solidFill>
                  <a:srgbClr val="9FC63B"/>
                </a:solidFill>
              </a:rPr>
              <a:t>All applications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After Offer Day</a:t>
            </a:r>
            <a:endParaRPr lang="en-GB" dirty="0"/>
          </a:p>
        </p:txBody>
      </p:sp>
      <p:graphicFrame>
        <p:nvGraphicFramePr>
          <p:cNvPr id="6" name="Content Placeholder 2" descr="You can appeal for any school you have been refused&#10;This includes where your preference is a grammar school, and your child has not qualified&#10;We will automatically add your child to the waiting list for any school on your application above the school we have offered as long as it is a school they are qualified to attend&#10;">
            <a:extLst>
              <a:ext uri="{FF2B5EF4-FFF2-40B4-BE49-F238E27FC236}">
                <a16:creationId xmlns:a16="http://schemas.microsoft.com/office/drawing/2014/main" id="{7C33D1A3-059A-0CF8-15CD-92E4FC082F6A}"/>
              </a:ext>
            </a:extLst>
          </p:cNvPr>
          <p:cNvGraphicFramePr>
            <a:graphicFrameLocks noGrp="1"/>
          </p:cNvGraphicFramePr>
          <p:nvPr>
            <p:ph idx="1"/>
            <p:extLst>
              <p:ext uri="{D42A27DB-BD31-4B8C-83A1-F6EECF244321}">
                <p14:modId xmlns:p14="http://schemas.microsoft.com/office/powerpoint/2010/main" val="423527490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730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Your appeal will be held via Teams, and we will explain what you need to do to be present</a:t>
            </a:r>
          </a:p>
          <a:p>
            <a:r>
              <a:rPr lang="en-GB" altLang="en-US" dirty="0"/>
              <a:t>You can attend your child’s appeal, or it can be held in your absence if you prefer.</a:t>
            </a:r>
          </a:p>
          <a:p>
            <a:endParaRPr lang="en-GB" altLang="en-US" dirty="0"/>
          </a:p>
          <a:p>
            <a:endParaRPr lang="en-GB" dirty="0"/>
          </a:p>
        </p:txBody>
      </p:sp>
    </p:spTree>
    <p:extLst>
      <p:ext uri="{BB962C8B-B14F-4D97-AF65-F5344CB8AC3E}">
        <p14:creationId xmlns:p14="http://schemas.microsoft.com/office/powerpoint/2010/main" val="46704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85000" lnSpcReduction="20000"/>
          </a:bodyPr>
          <a:lstStyle/>
          <a:p>
            <a:pPr>
              <a:defRPr/>
            </a:pPr>
            <a:r>
              <a:rPr lang="en-GB" sz="3000" dirty="0"/>
              <a:t>Apply by Midnight on 31 October 2024</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We strongly suggest you include all your local schools (e.g. catchment/local/nearest schools)</a:t>
            </a:r>
          </a:p>
          <a:p>
            <a:pPr>
              <a:defRPr/>
            </a:pPr>
            <a:r>
              <a:rPr lang="en-GB" sz="3000" dirty="0"/>
              <a:t>Be realistic, understand the rules, use all your preferences</a:t>
            </a:r>
          </a:p>
          <a:p>
            <a:pPr>
              <a:defRPr/>
            </a:pPr>
            <a:r>
              <a:rPr lang="en-GB" sz="3000" dirty="0"/>
              <a:t>Fill in SIFs where requested by your preference schools</a:t>
            </a:r>
          </a:p>
          <a:p>
            <a:pPr>
              <a:defRPr/>
            </a:pPr>
            <a:r>
              <a:rPr lang="en-GB" sz="3000" dirty="0"/>
              <a:t>Consider transport arrangements</a:t>
            </a:r>
          </a:p>
          <a:p>
            <a:pPr>
              <a:defRPr/>
            </a:pPr>
            <a:r>
              <a:rPr lang="en-GB" sz="3000" dirty="0"/>
              <a:t>Visit the schools or view virtual tours</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The Secondary Transfer Test</a:t>
            </a:r>
          </a:p>
        </p:txBody>
      </p:sp>
      <p:sp>
        <p:nvSpPr>
          <p:cNvPr id="5" name="Text Placeholder 4"/>
          <p:cNvSpPr>
            <a:spLocks noGrp="1"/>
          </p:cNvSpPr>
          <p:nvPr>
            <p:ph type="body" idx="1"/>
          </p:nvPr>
        </p:nvSpPr>
        <p:spPr/>
        <p:txBody>
          <a:bodyPr/>
          <a:lstStyle/>
          <a:p>
            <a:r>
              <a:rPr lang="en-GB" dirty="0"/>
              <a:t>2025 entry</a:t>
            </a:r>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b="1" dirty="0">
                <a:solidFill>
                  <a:srgbClr val="9FC63B"/>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b="1" dirty="0">
                <a:solidFill>
                  <a:srgbClr val="9FC63B"/>
                </a:solidFill>
              </a:rPr>
              <a:t>When</a:t>
            </a:r>
          </a:p>
          <a:p>
            <a:pPr fontAlgn="base"/>
            <a:r>
              <a:rPr lang="en-GB" dirty="0"/>
              <a:t>Early July 2024 </a:t>
            </a:r>
            <a:r>
              <a:rPr lang="en-GB" sz="1800" dirty="0"/>
              <a:t>(posted home) </a:t>
            </a:r>
          </a:p>
          <a:p>
            <a:pPr fontAlgn="base"/>
            <a:r>
              <a:rPr lang="en-GB" dirty="0"/>
              <a:t>10 September 2024</a:t>
            </a:r>
          </a:p>
          <a:p>
            <a:pPr fontAlgn="base"/>
            <a:r>
              <a:rPr lang="en-GB" dirty="0"/>
              <a:t>12 September 2024</a:t>
            </a:r>
          </a:p>
          <a:p>
            <a:pPr fontAlgn="base"/>
            <a:r>
              <a:rPr lang="en-GB" dirty="0"/>
              <a:t>11 October 2024</a:t>
            </a:r>
          </a:p>
          <a:p>
            <a:pPr fontAlgn="base"/>
            <a:r>
              <a:rPr lang="en-GB" dirty="0"/>
              <a:t>31 October 2024 </a:t>
            </a:r>
            <a:r>
              <a:rPr lang="en-GB" sz="1800" dirty="0"/>
              <a:t>(midnight)</a:t>
            </a:r>
          </a:p>
          <a:p>
            <a:pPr fontAlgn="base"/>
            <a:r>
              <a:rPr lang="en-GB" dirty="0"/>
              <a:t>3 March 2025</a:t>
            </a:r>
          </a:p>
          <a:p>
            <a:pPr fontAlgn="base"/>
            <a:r>
              <a:rPr lang="en-GB" dirty="0"/>
              <a:t>September 2025</a:t>
            </a:r>
          </a:p>
          <a:p>
            <a:endParaRPr lang="en-GB" dirty="0"/>
          </a:p>
        </p:txBody>
      </p:sp>
    </p:spTree>
    <p:extLst>
      <p:ext uri="{BB962C8B-B14F-4D97-AF65-F5344CB8AC3E}">
        <p14:creationId xmlns:p14="http://schemas.microsoft.com/office/powerpoint/2010/main" val="4920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795749"/>
            <a:ext cx="7886700" cy="4438796"/>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dirty="0"/>
              <a:t>Included in this presentation</a:t>
            </a:r>
          </a:p>
        </p:txBody>
      </p:sp>
      <p:graphicFrame>
        <p:nvGraphicFramePr>
          <p:cNvPr id="5" name="Content Placeholder 2">
            <a:extLst>
              <a:ext uri="{FF2B5EF4-FFF2-40B4-BE49-F238E27FC236}">
                <a16:creationId xmlns:a16="http://schemas.microsoft.com/office/drawing/2014/main" id="{4CCE0A80-784E-2925-5C9E-5CADF8B766BF}"/>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91064847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387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solidFill>
                  <a:srgbClr val="9FC63B"/>
                </a:solidFill>
              </a:rPr>
              <a:t>Verbal skills</a:t>
            </a:r>
            <a:endParaRPr lang="en-GB" dirty="0">
              <a:solidFill>
                <a:srgbClr val="9FC63B"/>
              </a:solidFill>
            </a:endParaRPr>
          </a:p>
          <a:p>
            <a:pPr fontAlgn="t"/>
            <a:r>
              <a:rPr lang="en-GB" dirty="0"/>
              <a:t>includes English and verbal reasoning</a:t>
            </a:r>
          </a:p>
          <a:p>
            <a:pPr marL="0" indent="0" fontAlgn="t">
              <a:buNone/>
            </a:pPr>
            <a:r>
              <a:rPr lang="en-GB" b="1" dirty="0">
                <a:solidFill>
                  <a:srgbClr val="9FC63B"/>
                </a:solidFill>
              </a:rPr>
              <a:t>Mathematical skills</a:t>
            </a:r>
            <a:endParaRPr lang="en-GB" dirty="0">
              <a:solidFill>
                <a:srgbClr val="9FC63B"/>
              </a:solidFill>
            </a:endParaRPr>
          </a:p>
          <a:p>
            <a:r>
              <a:rPr lang="en-GB" dirty="0"/>
              <a:t>includes various areas of mathematics</a:t>
            </a:r>
          </a:p>
          <a:p>
            <a:pPr marL="0" indent="0">
              <a:buNone/>
            </a:pPr>
            <a:r>
              <a:rPr lang="en-GB" b="1" dirty="0">
                <a:solidFill>
                  <a:srgbClr val="9FC63B"/>
                </a:solidFill>
              </a:rPr>
              <a:t>Non-verbal skills</a:t>
            </a:r>
            <a:endParaRPr lang="en-GB" dirty="0">
              <a:solidFill>
                <a:srgbClr val="9FC63B"/>
              </a:solidFill>
            </a:endParaRPr>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a:xfrm>
            <a:off x="628650" y="1487277"/>
            <a:ext cx="7886700" cy="4689686"/>
          </a:xfrm>
        </p:spPr>
        <p:txBody>
          <a:bodyPr>
            <a:normAutofit fontScale="92500" lnSpcReduction="20000"/>
          </a:bodyPr>
          <a:lstStyle/>
          <a:p>
            <a:r>
              <a:rPr lang="en-GB" sz="2800" dirty="0">
                <a:effectLst/>
                <a:latin typeface="Calibri" panose="020F0502020204030204" pitchFamily="34" charset="0"/>
                <a:ea typeface="Calibri" panose="020F0502020204030204" pitchFamily="34" charset="0"/>
                <a:cs typeface="Arial" panose="020B0604020202020204" pitchFamily="34" charset="0"/>
              </a:rPr>
              <a:t>Buckinghamshire primary and Partner schools must not undertake any Transfer Test coaching or preparation in school other than that specified by TBGS or allow a third party to undertake such preparation on the school site.</a:t>
            </a:r>
            <a:endParaRPr lang="en-GB" sz="2800" dirty="0">
              <a:effectLst/>
              <a:latin typeface="Carlito"/>
              <a:ea typeface="Carlito"/>
              <a:cs typeface="Carlito"/>
            </a:endParaRPr>
          </a:p>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coaching or excessive preparation. </a:t>
            </a:r>
          </a:p>
          <a:p>
            <a:r>
              <a:rPr lang="en-GB" altLang="en-US" dirty="0"/>
              <a:t>There is free familiarisation on the GL website at </a:t>
            </a:r>
            <a:r>
              <a:rPr lang="en-GB" altLang="en-US" sz="2800" u="sng" dirty="0">
                <a:solidFill>
                  <a:schemeClr val="accent6"/>
                </a:solidFill>
                <a:hlinkClick r:id="rId3"/>
              </a:rPr>
              <a:t>https://www.gl-assessment.co.uk/free-familiarisation</a:t>
            </a:r>
            <a:r>
              <a:rPr lang="en-GB" altLang="en-US" sz="2800" u="sng" dirty="0">
                <a:solidFill>
                  <a:schemeClr val="accent6"/>
                </a:solidFill>
              </a:rPr>
              <a:t> </a:t>
            </a:r>
            <a:endParaRPr lang="en-GB" altLang="en-US" dirty="0"/>
          </a:p>
          <a:p>
            <a:endParaRPr lang="en-GB" dirty="0"/>
          </a:p>
        </p:txBody>
      </p:sp>
    </p:spTree>
    <p:extLst>
      <p:ext uri="{BB962C8B-B14F-4D97-AF65-F5344CB8AC3E}">
        <p14:creationId xmlns:p14="http://schemas.microsoft.com/office/powerpoint/2010/main" val="3693724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The audio instructions give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fontScale="92500"/>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t>
            </a:r>
            <a:r>
              <a:rPr lang="en-GB">
                <a:effectLst/>
                <a:latin typeface="Calibri" panose="020F0502020204030204" pitchFamily="34" charset="0"/>
                <a:ea typeface="Calibri" panose="020F0502020204030204" pitchFamily="34" charset="0"/>
                <a:cs typeface="Times New Roman" panose="02020603050405020304" pitchFamily="18" charset="0"/>
              </a:rPr>
              <a:t>arrangements may </a:t>
            </a:r>
            <a:r>
              <a:rPr lang="en-GB" dirty="0">
                <a:effectLst/>
                <a:latin typeface="Calibri" panose="020F0502020204030204" pitchFamily="34" charset="0"/>
                <a:ea typeface="Calibri" panose="020F0502020204030204" pitchFamily="34" charset="0"/>
                <a:cs typeface="Times New Roman" panose="02020603050405020304" pitchFamily="18" charset="0"/>
              </a:rPr>
              <a:t>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F94E9-A72C-76B7-D00C-AA55940AAC27}"/>
              </a:ext>
            </a:extLst>
          </p:cNvPr>
          <p:cNvSpPr>
            <a:spLocks noGrp="1"/>
          </p:cNvSpPr>
          <p:nvPr>
            <p:ph type="title"/>
          </p:nvPr>
        </p:nvSpPr>
        <p:spPr/>
        <p:txBody>
          <a:bodyPr/>
          <a:lstStyle/>
          <a:p>
            <a:r>
              <a:rPr lang="en-GB" dirty="0"/>
              <a:t>When might special arrangements be agreed? </a:t>
            </a:r>
          </a:p>
        </p:txBody>
      </p:sp>
      <p:sp>
        <p:nvSpPr>
          <p:cNvPr id="3" name="Content Placeholder 2">
            <a:extLst>
              <a:ext uri="{FF2B5EF4-FFF2-40B4-BE49-F238E27FC236}">
                <a16:creationId xmlns:a16="http://schemas.microsoft.com/office/drawing/2014/main" id="{122FA7D8-D5CC-372D-EBA8-AB91DDC44D82}"/>
              </a:ext>
            </a:extLst>
          </p:cNvPr>
          <p:cNvSpPr>
            <a:spLocks noGrp="1"/>
          </p:cNvSpPr>
          <p:nvPr>
            <p:ph idx="1"/>
          </p:nvPr>
        </p:nvSpPr>
        <p:spPr>
          <a:xfrm>
            <a:off x="628650" y="1690690"/>
            <a:ext cx="7886700" cy="4577908"/>
          </a:xfrm>
        </p:spPr>
        <p:txBody>
          <a:bodyPr>
            <a:noAutofit/>
          </a:bodyPr>
          <a:lstStyle/>
          <a:p>
            <a:r>
              <a:rPr lang="en-GB" sz="2400" dirty="0"/>
              <a:t>The panel will expect that the requested adjustments are already the normal working practice in the classroom for your child</a:t>
            </a:r>
          </a:p>
          <a:p>
            <a:r>
              <a:rPr lang="en-GB" sz="2400" dirty="0"/>
              <a:t>Some agreed adjustments may be different to what has been requested – e.g. for some tests 25% extra time might be appropriate if a child has to write in an answer, whereas for multiple-choice tests 10% may be more appropriate</a:t>
            </a:r>
            <a:endParaRPr lang="en-GB" sz="2400" strike="sngStrike" dirty="0"/>
          </a:p>
          <a:p>
            <a:r>
              <a:rPr lang="en-GB" sz="2400" dirty="0"/>
              <a:t>Some adjustments, if agreed, may necessitate your child being tested separately from the rest of the class, and (depending on school staff resources) it may be necessary to schedule testing at a different time or date</a:t>
            </a:r>
          </a:p>
        </p:txBody>
      </p:sp>
    </p:spTree>
    <p:extLst>
      <p:ext uri="{BB962C8B-B14F-4D97-AF65-F5344CB8AC3E}">
        <p14:creationId xmlns:p14="http://schemas.microsoft.com/office/powerpoint/2010/main" val="2011273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p>
            <a:r>
              <a:rPr lang="en-GB" altLang="en-US" b="1" dirty="0"/>
              <a:t>Applying for a secondary school place</a:t>
            </a:r>
            <a:endParaRPr lang="en-GB" b="1" dirty="0"/>
          </a:p>
        </p:txBody>
      </p:sp>
      <p:sp>
        <p:nvSpPr>
          <p:cNvPr id="3" name="Content Placeholder 2"/>
          <p:cNvSpPr>
            <a:spLocks noGrp="1"/>
          </p:cNvSpPr>
          <p:nvPr>
            <p:ph type="body" sz="half" idx="2"/>
          </p:nvPr>
        </p:nvSpPr>
        <p:spPr>
          <a:xfrm>
            <a:off x="629841" y="2057400"/>
            <a:ext cx="2949178" cy="3811588"/>
          </a:xfrm>
        </p:spPr>
        <p:txBody>
          <a:bodyPr>
            <a:normAutofit/>
          </a:bodyPr>
          <a:lstStyle/>
          <a:p>
            <a:pPr marL="0" indent="0">
              <a:buNone/>
            </a:pPr>
            <a:r>
              <a:rPr lang="en-GB" altLang="en-US"/>
              <a:t>Timelines, preferences and offers</a:t>
            </a:r>
          </a:p>
          <a:p>
            <a:endParaRPr lang="en-GB" dirty="0"/>
          </a:p>
        </p:txBody>
      </p:sp>
      <p:pic>
        <p:nvPicPr>
          <p:cNvPr id="10" name="Content Placeholder 9" descr="Laptop and coffee">
            <a:extLst>
              <a:ext uri="{FF2B5EF4-FFF2-40B4-BE49-F238E27FC236}">
                <a16:creationId xmlns:a16="http://schemas.microsoft.com/office/drawing/2014/main" id="{F5E6108E-DBDC-1E29-7AD8-CDB43CBE05DA}"/>
              </a:ext>
            </a:extLst>
          </p:cNvPr>
          <p:cNvPicPr>
            <a:picLocks noGrp="1" noChangeAspect="1"/>
          </p:cNvPicPr>
          <p:nvPr>
            <p:ph type="pic" idx="1"/>
          </p:nvPr>
        </p:nvPicPr>
        <p:blipFill>
          <a:blip r:embed="rId3" cstate="print">
            <a:extLst>
              <a:ext uri="{28A0092B-C50C-407E-A947-70E740481C1C}">
                <a14:useLocalDpi xmlns:a14="http://schemas.microsoft.com/office/drawing/2010/main" val="0"/>
              </a:ext>
            </a:extLst>
          </a:blip>
          <a:srcRect l="18360" r="18360"/>
          <a:stretch/>
        </p:blipFill>
        <p:spPr>
          <a:xfrm>
            <a:off x="3887391" y="987426"/>
            <a:ext cx="4629150" cy="4873625"/>
          </a:xfrm>
          <a:noFill/>
          <a:effectLst>
            <a:softEdge rad="203200"/>
          </a:effectLst>
        </p:spPr>
      </p:pic>
    </p:spTree>
    <p:extLst>
      <p:ext uri="{BB962C8B-B14F-4D97-AF65-F5344CB8AC3E}">
        <p14:creationId xmlns:p14="http://schemas.microsoft.com/office/powerpoint/2010/main" val="103126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- 11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your child attends a Buckinghamshire state school and takes the test, we will write to you in the summer term, send you a code and the location on our website for you to complete a short form to provide your email address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emailed to parents on 11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- 11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14 October (the next working day) </a:t>
            </a:r>
            <a:r>
              <a:rPr lang="en-GB" sz="3000" dirty="0">
                <a:solidFill>
                  <a:srgbClr val="9FC63B"/>
                </a:solidFill>
              </a:rPr>
              <a:t>OR</a:t>
            </a:r>
          </a:p>
          <a:p>
            <a:r>
              <a:rPr lang="en-GB" sz="3000" dirty="0"/>
              <a:t>You can collect a printed copy of the email from the school from the school office on Monday 14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- 11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address you used to register for the test on 11 October</a:t>
            </a:r>
          </a:p>
          <a:p>
            <a:endParaRPr lang="en-GB" dirty="0"/>
          </a:p>
          <a:p>
            <a:pPr marL="0" indent="0">
              <a:buNone/>
            </a:pPr>
            <a:r>
              <a:rPr lang="en-GB" sz="2800" b="1" dirty="0"/>
              <a:t>All candidates: </a:t>
            </a:r>
          </a:p>
          <a:p>
            <a:pPr>
              <a:defRPr/>
            </a:pPr>
            <a:r>
              <a:rPr lang="en-GB" sz="2800" dirty="0"/>
              <a:t>Contents are confidential to parent and child</a:t>
            </a:r>
          </a:p>
          <a:p>
            <a:pPr>
              <a:defRPr/>
            </a:pPr>
            <a:r>
              <a:rPr lang="en-GB" altLang="en-US" sz="2800" dirty="0"/>
              <a:t>37% of children scored 121 or more in the 2024 entry test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fontScale="85000" lnSpcReduction="20000"/>
          </a:bodyPr>
          <a:lstStyle/>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For 2025, all grammar schools will reserve some school places for children in receipt of the pupil premium grant</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At each school some of these places are allocated to children who have not automatically qualified for a grammar school place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Each </a:t>
            </a:r>
            <a:r>
              <a:rPr lang="en-GB" kern="100" dirty="0">
                <a:ea typeface="Calibri" panose="020F0502020204030204" pitchFamily="34" charset="0"/>
                <a:cs typeface="Calibri" panose="020F0502020204030204" pitchFamily="34" charset="0"/>
              </a:rPr>
              <a:t>s</a:t>
            </a:r>
            <a:r>
              <a:rPr lang="en-GB" kern="100" dirty="0">
                <a:effectLst/>
                <a:ea typeface="Calibri" panose="020F0502020204030204" pitchFamily="34" charset="0"/>
                <a:cs typeface="Calibri" panose="020F0502020204030204" pitchFamily="34" charset="0"/>
              </a:rPr>
              <a:t>chool has decided upon the minimum STTS they will use for this rule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Details can be found in individual grammar school admissions policies on their websites</a:t>
            </a:r>
          </a:p>
          <a:p>
            <a:pPr marL="342900" lvl="0" indent="-342900">
              <a:lnSpc>
                <a:spcPct val="107000"/>
              </a:lnSpc>
              <a:spcAft>
                <a:spcPts val="800"/>
              </a:spcAft>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Parents need to write </a:t>
            </a:r>
            <a:r>
              <a:rPr lang="en-GB" b="1" kern="100" dirty="0">
                <a:effectLst/>
                <a:ea typeface="Calibri" panose="020F0502020204030204" pitchFamily="34" charset="0"/>
                <a:cs typeface="Calibri" panose="020F0502020204030204" pitchFamily="34" charset="0"/>
              </a:rPr>
              <a:t>to the grammar school</a:t>
            </a:r>
            <a:r>
              <a:rPr lang="en-GB" kern="100" dirty="0">
                <a:effectLst/>
                <a:ea typeface="Calibri" panose="020F0502020204030204" pitchFamily="34" charset="0"/>
                <a:cs typeface="Calibri" panose="020F0502020204030204" pitchFamily="34" charset="0"/>
              </a:rPr>
              <a:t>(s) providing evidence of their child’s </a:t>
            </a:r>
            <a:r>
              <a:rPr lang="en-GB" kern="100" dirty="0">
                <a:ea typeface="Calibri" panose="020F0502020204030204" pitchFamily="34" charset="0"/>
                <a:cs typeface="Calibri" panose="020F0502020204030204" pitchFamily="34" charset="0"/>
              </a:rPr>
              <a:t>pupil premium status and STT score </a:t>
            </a:r>
            <a:r>
              <a:rPr lang="en-GB" kern="100" dirty="0">
                <a:effectLst/>
                <a:ea typeface="Calibri" panose="020F0502020204030204" pitchFamily="34" charset="0"/>
                <a:cs typeface="Calibri" panose="020F0502020204030204" pitchFamily="34" charset="0"/>
              </a:rPr>
              <a:t>by </a:t>
            </a:r>
            <a:r>
              <a:rPr lang="en-GB" b="1" kern="100" dirty="0">
                <a:effectLst/>
                <a:ea typeface="Calibri" panose="020F0502020204030204" pitchFamily="34" charset="0"/>
                <a:cs typeface="Calibri" panose="020F0502020204030204" pitchFamily="34" charset="0"/>
              </a:rPr>
              <a:t>31 October 2024 </a:t>
            </a:r>
            <a:r>
              <a:rPr lang="en-GB" kern="100" dirty="0">
                <a:effectLst/>
                <a:ea typeface="Calibri" panose="020F0502020204030204" pitchFamily="34" charset="0"/>
                <a:cs typeface="Calibri" panose="020F0502020204030204" pitchFamily="34" charset="0"/>
              </a:rPr>
              <a:t>if they want their child to be considered under these criteria</a:t>
            </a:r>
            <a:endParaRPr lang="en-GB"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fontScale="92500" lnSpcReduction="10000"/>
          </a:bodyPr>
          <a:lstStyle/>
          <a:p>
            <a:pPr>
              <a:defRPr/>
            </a:pPr>
            <a:r>
              <a:rPr lang="en-GB" altLang="en-US" dirty="0"/>
              <a:t>If your child has not qualified and you think a grammar school would be appropriate you can either: </a:t>
            </a:r>
          </a:p>
          <a:p>
            <a:pPr marL="457200" lvl="1" indent="0">
              <a:buNone/>
              <a:defRPr/>
            </a:pPr>
            <a:r>
              <a:rPr lang="en-GB" altLang="en-US" dirty="0"/>
              <a:t>Ask for a Selection Review </a:t>
            </a:r>
          </a:p>
          <a:p>
            <a:pPr marL="0" indent="0">
              <a:buNone/>
              <a:defRPr/>
            </a:pPr>
            <a:r>
              <a:rPr lang="en-GB" altLang="en-US" dirty="0">
                <a:solidFill>
                  <a:srgbClr val="9FC63B"/>
                </a:solidFill>
              </a:rPr>
              <a:t>OR</a:t>
            </a:r>
          </a:p>
          <a:p>
            <a:pPr marL="457200" lvl="1" indent="0">
              <a:buNone/>
              <a:defRPr/>
            </a:pPr>
            <a:r>
              <a:rPr lang="en-GB" altLang="en-US" dirty="0"/>
              <a:t>Just appeal for your preferred school(s)</a:t>
            </a:r>
          </a:p>
          <a:p>
            <a:pPr>
              <a:defRPr/>
            </a:pPr>
            <a:r>
              <a:rPr lang="en-GB" altLang="en-US" dirty="0"/>
              <a:t>The Selection Review Panel can decide if a child is qualified, and that qualification counts for any preference grammar school so all your preferences  will be considered when the allocation is made </a:t>
            </a:r>
          </a:p>
          <a:p>
            <a:r>
              <a:rPr lang="en-GB" altLang="en-US" sz="2800" dirty="0"/>
              <a:t>If a child is qualified at appeal, the qualification is for the particular school only </a:t>
            </a:r>
          </a:p>
        </p:txBody>
      </p:sp>
    </p:spTree>
    <p:extLst>
      <p:ext uri="{BB962C8B-B14F-4D97-AF65-F5344CB8AC3E}">
        <p14:creationId xmlns:p14="http://schemas.microsoft.com/office/powerpoint/2010/main" val="3136938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is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31.9% of the review cases qualified for grammar school in 2024 entry</a:t>
            </a:r>
          </a:p>
          <a:p>
            <a:endParaRPr lang="en-GB" dirty="0"/>
          </a:p>
        </p:txBody>
      </p:sp>
    </p:spTree>
    <p:extLst>
      <p:ext uri="{BB962C8B-B14F-4D97-AF65-F5344CB8AC3E}">
        <p14:creationId xmlns:p14="http://schemas.microsoft.com/office/powerpoint/2010/main" val="1644664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Published Admission Number (PAN)</a:t>
            </a:r>
          </a:p>
          <a:p>
            <a:endParaRPr lang="en-GB" dirty="0"/>
          </a:p>
        </p:txBody>
      </p:sp>
    </p:spTree>
    <p:extLst>
      <p:ext uri="{BB962C8B-B14F-4D97-AF65-F5344CB8AC3E}">
        <p14:creationId xmlns:p14="http://schemas.microsoft.com/office/powerpoint/2010/main" val="941984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vert="horz" lIns="91440" tIns="45720" rIns="91440" bIns="45720" rtlCol="0" anchor="ctr">
            <a:normAutofit/>
          </a:bodyPr>
          <a:lstStyle/>
          <a:p>
            <a:r>
              <a:rPr lang="en-US" altLang="en-US" b="1" kern="1200">
                <a:latin typeface="+mj-lt"/>
                <a:ea typeface="+mj-ea"/>
                <a:cs typeface="+mj-cs"/>
              </a:rPr>
              <a:t>Key message! </a:t>
            </a:r>
            <a:endParaRPr lang="en-US" b="1" kern="1200">
              <a:latin typeface="+mj-lt"/>
              <a:ea typeface="+mj-ea"/>
              <a:cs typeface="+mj-cs"/>
            </a:endParaRPr>
          </a:p>
        </p:txBody>
      </p:sp>
      <p:sp>
        <p:nvSpPr>
          <p:cNvPr id="10" name="Text Placeholder 2">
            <a:extLst>
              <a:ext uri="{FF2B5EF4-FFF2-40B4-BE49-F238E27FC236}">
                <a16:creationId xmlns:a16="http://schemas.microsoft.com/office/drawing/2014/main" id="{E21AE9C4-1EB9-1644-7DD9-DDE780768847}"/>
              </a:ext>
            </a:extLst>
          </p:cNvPr>
          <p:cNvSpPr>
            <a:spLocks noGrp="1"/>
          </p:cNvSpPr>
          <p:nvPr>
            <p:ph type="body" idx="1"/>
          </p:nvPr>
        </p:nvSpPr>
        <p:spPr>
          <a:xfrm>
            <a:off x="629842" y="1681163"/>
            <a:ext cx="3868340" cy="823912"/>
          </a:xfrm>
        </p:spPr>
        <p:txBody>
          <a:bodyPr/>
          <a:lstStyle/>
          <a:p>
            <a:endParaRPr lang="en-US"/>
          </a:p>
        </p:txBody>
      </p:sp>
      <p:sp>
        <p:nvSpPr>
          <p:cNvPr id="5" name="Rectangle 4"/>
          <p:cNvSpPr/>
          <p:nvPr/>
        </p:nvSpPr>
        <p:spPr>
          <a:xfrm>
            <a:off x="629842" y="2505075"/>
            <a:ext cx="3868340" cy="3684588"/>
          </a:xfrm>
          <a:prstGeom prst="rect">
            <a:avLst/>
          </a:prstGeom>
        </p:spPr>
        <p:txBody>
          <a:bodyPr vert="horz" lIns="91440" tIns="45720" rIns="91440" bIns="45720" rtlCol="0">
            <a:normAutofit/>
          </a:bodyPr>
          <a:lstStyle/>
          <a:p>
            <a:pPr marL="228600" indent="-228600" defTabSz="914400">
              <a:lnSpc>
                <a:spcPct val="90000"/>
              </a:lnSpc>
              <a:spcBef>
                <a:spcPts val="1000"/>
              </a:spcBef>
              <a:buFont typeface="Arial" panose="020B0604020202020204" pitchFamily="34" charset="0"/>
              <a:buChar char="•"/>
            </a:pPr>
            <a:r>
              <a:rPr lang="en-US" altLang="en-US" sz="2800"/>
              <a:t>Apply on time: </a:t>
            </a:r>
          </a:p>
          <a:p>
            <a:pPr marL="228600" indent="-228600" defTabSz="914400">
              <a:lnSpc>
                <a:spcPct val="90000"/>
              </a:lnSpc>
              <a:spcBef>
                <a:spcPts val="1000"/>
              </a:spcBef>
              <a:buFont typeface="Arial" panose="020B0604020202020204" pitchFamily="34" charset="0"/>
              <a:buChar char="•"/>
            </a:pPr>
            <a:r>
              <a:rPr lang="en-US" altLang="en-US" sz="2800"/>
              <a:t>	by Midnight on 31 October – the deadline</a:t>
            </a:r>
          </a:p>
          <a:p>
            <a:pPr marL="228600" indent="-228600" defTabSz="914400">
              <a:lnSpc>
                <a:spcPct val="90000"/>
              </a:lnSpc>
              <a:spcBef>
                <a:spcPts val="1000"/>
              </a:spcBef>
              <a:buFont typeface="Arial" panose="020B0604020202020204" pitchFamily="34" charset="0"/>
              <a:buChar char="•"/>
            </a:pPr>
            <a:endParaRPr lang="en-US" altLang="en-US" sz="2800"/>
          </a:p>
        </p:txBody>
      </p:sp>
      <p:sp>
        <p:nvSpPr>
          <p:cNvPr id="12" name="Text Placeholder 4">
            <a:extLst>
              <a:ext uri="{FF2B5EF4-FFF2-40B4-BE49-F238E27FC236}">
                <a16:creationId xmlns:a16="http://schemas.microsoft.com/office/drawing/2014/main" id="{DA8C8799-CE82-6653-C521-A1A9EB3DF014}"/>
              </a:ext>
            </a:extLst>
          </p:cNvPr>
          <p:cNvSpPr>
            <a:spLocks noGrp="1"/>
          </p:cNvSpPr>
          <p:nvPr>
            <p:ph type="body" sz="quarter" idx="3"/>
          </p:nvPr>
        </p:nvSpPr>
        <p:spPr>
          <a:xfrm>
            <a:off x="4629150" y="1681163"/>
            <a:ext cx="3887391" cy="823912"/>
          </a:xfrm>
        </p:spPr>
        <p:txBody>
          <a:bodyPr/>
          <a:lstStyle/>
          <a:p>
            <a:endParaRPr lang="en-US"/>
          </a:p>
        </p:txBody>
      </p:sp>
      <p:pic>
        <p:nvPicPr>
          <p:cNvPr id="4" name="Picture 2">
            <a:extLst>
              <a:ext uri="{C183D7F6-B498-43B3-948B-1728B52AA6E4}">
                <adec:decorative xmlns:adec="http://schemas.microsoft.com/office/drawing/2017/decorative" val="1"/>
              </a:ext>
            </a:extLst>
          </p:cNvPr>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tretch>
            <a:fillRect/>
          </a:stretch>
        </p:blipFill>
        <p:spPr bwMode="auto">
          <a:xfrm>
            <a:off x="4629150" y="2889597"/>
            <a:ext cx="3887391" cy="2915543"/>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5623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a:bodyPr>
          <a:lstStyle/>
          <a:p>
            <a:pPr>
              <a:defRPr/>
            </a:pPr>
            <a:r>
              <a:rPr lang="en-GB" altLang="en-US" sz="3400"/>
              <a:t>School websites</a:t>
            </a:r>
          </a:p>
          <a:p>
            <a:pPr>
              <a:defRPr/>
            </a:pPr>
            <a:r>
              <a:rPr lang="en-GB" altLang="en-US" sz="3400"/>
              <a:t>TBGS website</a:t>
            </a:r>
          </a:p>
          <a:p>
            <a:pPr marL="0" indent="0">
              <a:buNone/>
              <a:defRPr/>
            </a:pPr>
            <a:r>
              <a:rPr lang="en-GB" altLang="en-US" sz="2200">
                <a:solidFill>
                  <a:schemeClr val="tx1">
                    <a:lumMod val="65000"/>
                    <a:lumOff val="35000"/>
                  </a:schemeClr>
                </a:solidFill>
                <a:hlinkClick r:id="rId3"/>
              </a:rPr>
              <a:t>https://www.thebucksgrammarschools.org/</a:t>
            </a:r>
            <a:r>
              <a:rPr lang="en-GB" altLang="en-US" sz="2200">
                <a:solidFill>
                  <a:schemeClr val="tx1">
                    <a:lumMod val="65000"/>
                    <a:lumOff val="35000"/>
                  </a:schemeClr>
                </a:solidFill>
              </a:rPr>
              <a:t> </a:t>
            </a:r>
          </a:p>
          <a:p>
            <a:pPr>
              <a:defRPr/>
            </a:pPr>
            <a:r>
              <a:rPr lang="en-GB" altLang="en-US" sz="3400"/>
              <a:t>Buckinghamshire Council website</a:t>
            </a:r>
          </a:p>
          <a:p>
            <a:pPr>
              <a:buNone/>
              <a:defRPr/>
            </a:pPr>
            <a:r>
              <a:rPr lang="en-GB" altLang="en-US" sz="2200">
                <a:solidFill>
                  <a:schemeClr val="accent2"/>
                </a:solidFill>
                <a:hlinkClick r:id="rId4"/>
              </a:rPr>
              <a:t>https://www.buckinghamshire.gov.uk/schools-and-learning/schools-index/school-admissions/grammar-schools-and-transfer-testing-11/</a:t>
            </a:r>
            <a:r>
              <a:rPr lang="en-GB" altLang="en-US" sz="2200">
                <a:solidFill>
                  <a:schemeClr val="accent2"/>
                </a:solidFill>
              </a:rPr>
              <a:t> </a:t>
            </a:r>
          </a:p>
          <a:p>
            <a:pPr>
              <a:defRPr/>
            </a:pPr>
            <a:r>
              <a:rPr lang="en-GB" altLang="en-US" sz="3400"/>
              <a:t>School open event dates</a:t>
            </a:r>
            <a:r>
              <a:rPr lang="en-GB" altLang="en-US" sz="2900"/>
              <a:t> - </a:t>
            </a:r>
            <a:r>
              <a:rPr lang="en-GB" altLang="en-US" sz="2400"/>
              <a:t>See School Directory in ‘Find My Child a School Place’</a:t>
            </a:r>
          </a:p>
          <a:p>
            <a:pPr marL="0" indent="0">
              <a:buNone/>
              <a:defRPr/>
            </a:pPr>
            <a:r>
              <a:rPr lang="en-GB" altLang="en-US" sz="2000">
                <a:solidFill>
                  <a:srgbClr val="1B29AB"/>
                </a:solidFill>
                <a:hlinkClick r:id="rId5"/>
              </a:rPr>
              <a:t>https://schools.buckinghamshire.gov.uk/school-admissions/schools</a:t>
            </a:r>
            <a:r>
              <a:rPr lang="en-GB" altLang="en-US" sz="2000">
                <a:solidFill>
                  <a:srgbClr val="1B29AB"/>
                </a:solidFill>
              </a:rPr>
              <a:t> </a:t>
            </a:r>
          </a:p>
          <a:p>
            <a:pPr>
              <a:buNone/>
              <a:defRPr/>
            </a:pPr>
            <a:endParaRPr lang="en-GB" sz="2900" dirty="0"/>
          </a:p>
        </p:txBody>
      </p:sp>
    </p:spTree>
    <p:extLst>
      <p:ext uri="{BB962C8B-B14F-4D97-AF65-F5344CB8AC3E}">
        <p14:creationId xmlns:p14="http://schemas.microsoft.com/office/powerpoint/2010/main" val="5807187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Our website: </a:t>
            </a:r>
          </a:p>
          <a:p>
            <a:pPr marL="0" indent="0">
              <a:buFontTx/>
              <a:buNone/>
            </a:pPr>
            <a:r>
              <a:rPr lang="en-GB" altLang="en-US" sz="2400" dirty="0">
                <a:solidFill>
                  <a:srgbClr val="FF0000"/>
                </a:solidFill>
                <a:hlinkClick r:id="rId3"/>
              </a:rPr>
              <a:t>www.buckinghamshire.gov.uk/schools-and-learning/</a:t>
            </a:r>
            <a:r>
              <a:rPr lang="en-GB" altLang="en-US" sz="2400" dirty="0">
                <a:solidFill>
                  <a:srgbClr val="FF0000"/>
                </a:solidFill>
              </a:rPr>
              <a:t> </a:t>
            </a:r>
          </a:p>
          <a:p>
            <a:pPr marL="0" indent="0">
              <a:buFontTx/>
              <a:buNone/>
            </a:pPr>
            <a:endParaRPr lang="en-GB" altLang="en-US" dirty="0"/>
          </a:p>
          <a:p>
            <a:pPr marL="0" indent="0">
              <a:buFontTx/>
              <a:buNone/>
            </a:pPr>
            <a:r>
              <a:rPr lang="en-GB" altLang="en-US" dirty="0"/>
              <a:t>Fill in the ‘Contact Us’ form:</a:t>
            </a:r>
          </a:p>
          <a:p>
            <a:pPr marL="0" indent="0">
              <a:buNone/>
            </a:pPr>
            <a:r>
              <a:rPr lang="en-GB" sz="2400" u="sng" dirty="0">
                <a:hlinkClick r:id="rId4"/>
              </a:rPr>
              <a:t>www.buckinghamshire.gov.uk/admissions</a:t>
            </a:r>
            <a:endParaRPr lang="en-GB" sz="2400" dirty="0"/>
          </a:p>
        </p:txBody>
      </p:sp>
    </p:spTree>
    <p:extLst>
      <p:ext uri="{BB962C8B-B14F-4D97-AF65-F5344CB8AC3E}">
        <p14:creationId xmlns:p14="http://schemas.microsoft.com/office/powerpoint/2010/main" val="19299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to apply for a school place online</a:t>
            </a:r>
            <a:endParaRPr lang="en-GB" dirty="0"/>
          </a:p>
        </p:txBody>
      </p:sp>
      <p:graphicFrame>
        <p:nvGraphicFramePr>
          <p:cNvPr id="5" name="Content Placeholder 2">
            <a:extLst>
              <a:ext uri="{FF2B5EF4-FFF2-40B4-BE49-F238E27FC236}">
                <a16:creationId xmlns:a16="http://schemas.microsoft.com/office/drawing/2014/main" id="{B1A1808D-99CC-87E0-C7F4-8CFC5A8CCEF0}"/>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56363660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269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Applying online is easy</a:t>
            </a:r>
            <a:endParaRPr lang="en-GB" dirty="0"/>
          </a:p>
        </p:txBody>
      </p:sp>
      <p:graphicFrame>
        <p:nvGraphicFramePr>
          <p:cNvPr id="5" name="Content Placeholder 2" descr="You can apply on your phone, iPad or laptop&#10;Make a note of which email account and password you have used!&#10;Use an email address that you know you can access even if not in work&#10;You will be reminded if an application has not been submitted&#10;You can accept the place online&#10;You will see the outcome of all school preferences&#10;">
            <a:extLst>
              <a:ext uri="{FF2B5EF4-FFF2-40B4-BE49-F238E27FC236}">
                <a16:creationId xmlns:a16="http://schemas.microsoft.com/office/drawing/2014/main" id="{7B0E785B-0B29-25CB-F9AA-5066658C1715}"/>
              </a:ext>
            </a:extLst>
          </p:cNvPr>
          <p:cNvGraphicFramePr>
            <a:graphicFrameLocks noGrp="1"/>
          </p:cNvGraphicFramePr>
          <p:nvPr>
            <p:ph idx="1"/>
            <p:extLst>
              <p:ext uri="{D42A27DB-BD31-4B8C-83A1-F6EECF244321}">
                <p14:modId xmlns:p14="http://schemas.microsoft.com/office/powerpoint/2010/main" val="160050911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723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nchor="ctr">
            <a:normAutofit/>
          </a:bodyPr>
          <a:lstStyle/>
          <a:p>
            <a:r>
              <a:rPr lang="en-GB" altLang="en-US" dirty="0"/>
              <a:t>Making an application</a:t>
            </a:r>
            <a:endParaRPr lang="en-GB" dirty="0"/>
          </a:p>
        </p:txBody>
      </p:sp>
      <p:sp>
        <p:nvSpPr>
          <p:cNvPr id="6" name="Text Placeholder 2">
            <a:extLst>
              <a:ext uri="{FF2B5EF4-FFF2-40B4-BE49-F238E27FC236}">
                <a16:creationId xmlns:a16="http://schemas.microsoft.com/office/drawing/2014/main" id="{21DD1111-B22C-5F47-8CD6-1E1FF5772713}"/>
              </a:ext>
            </a:extLst>
          </p:cNvPr>
          <p:cNvSpPr>
            <a:spLocks noGrp="1"/>
          </p:cNvSpPr>
          <p:nvPr>
            <p:ph type="body" idx="1"/>
          </p:nvPr>
        </p:nvSpPr>
        <p:spPr>
          <a:xfrm>
            <a:off x="629842" y="1681163"/>
            <a:ext cx="3868340" cy="823912"/>
          </a:xfrm>
        </p:spPr>
        <p:txBody>
          <a:bodyPr>
            <a:normAutofit fontScale="85000" lnSpcReduction="10000"/>
          </a:bodyPr>
          <a:lstStyle/>
          <a:p>
            <a:endParaRPr lang="en-GB" altLang="en-US" sz="2400" dirty="0"/>
          </a:p>
          <a:p>
            <a:r>
              <a:rPr lang="en-GB" altLang="en-US" sz="2400" dirty="0"/>
              <a:t>When you apply online you can:</a:t>
            </a:r>
          </a:p>
          <a:p>
            <a:endParaRPr lang="en-US" dirty="0"/>
          </a:p>
        </p:txBody>
      </p:sp>
      <p:sp>
        <p:nvSpPr>
          <p:cNvPr id="3" name="Content Placeholder 2"/>
          <p:cNvSpPr>
            <a:spLocks noGrp="1"/>
          </p:cNvSpPr>
          <p:nvPr>
            <p:ph sz="half" idx="2"/>
          </p:nvPr>
        </p:nvSpPr>
        <p:spPr>
          <a:xfrm>
            <a:off x="629842" y="2505075"/>
            <a:ext cx="3868340" cy="3684588"/>
          </a:xfrm>
        </p:spPr>
        <p:txBody>
          <a:bodyPr>
            <a:normAutofit/>
          </a:bodyPr>
          <a:lstStyle/>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endParaRPr lang="en-GB" sz="1500" dirty="0"/>
          </a:p>
        </p:txBody>
      </p:sp>
      <p:sp>
        <p:nvSpPr>
          <p:cNvPr id="11" name="Text Placeholder 4">
            <a:extLst>
              <a:ext uri="{FF2B5EF4-FFF2-40B4-BE49-F238E27FC236}">
                <a16:creationId xmlns:a16="http://schemas.microsoft.com/office/drawing/2014/main" id="{B0FB5324-FA9C-8E65-6C19-52C2645466BB}"/>
              </a:ext>
            </a:extLst>
          </p:cNvPr>
          <p:cNvSpPr>
            <a:spLocks noGrp="1"/>
          </p:cNvSpPr>
          <p:nvPr>
            <p:ph type="body" sz="quarter" idx="3"/>
          </p:nvPr>
        </p:nvSpPr>
        <p:spPr>
          <a:xfrm>
            <a:off x="4629150" y="1681163"/>
            <a:ext cx="3887391" cy="823912"/>
          </a:xfrm>
        </p:spPr>
        <p:txBody>
          <a:bodyPr>
            <a:normAutofit fontScale="85000" lnSpcReduction="10000"/>
          </a:bodyPr>
          <a:lstStyle/>
          <a:p>
            <a:r>
              <a:rPr lang="en-GB" altLang="en-US" sz="2400" dirty="0"/>
              <a:t>Consider: </a:t>
            </a:r>
          </a:p>
          <a:p>
            <a:endParaRPr lang="en-US" dirty="0"/>
          </a:p>
        </p:txBody>
      </p:sp>
      <p:sp>
        <p:nvSpPr>
          <p:cNvPr id="14" name="Content Placeholder 5">
            <a:extLst>
              <a:ext uri="{FF2B5EF4-FFF2-40B4-BE49-F238E27FC236}">
                <a16:creationId xmlns:a16="http://schemas.microsoft.com/office/drawing/2014/main" id="{081C2492-0BFD-D978-D5F7-B3462D454968}"/>
              </a:ext>
            </a:extLst>
          </p:cNvPr>
          <p:cNvSpPr>
            <a:spLocks noGrp="1"/>
          </p:cNvSpPr>
          <p:nvPr>
            <p:ph sz="quarter" idx="4"/>
          </p:nvPr>
        </p:nvSpPr>
        <p:spPr>
          <a:xfrm>
            <a:off x="4629150" y="2505075"/>
            <a:ext cx="3887391" cy="3684588"/>
          </a:xfrm>
        </p:spPr>
        <p:txBody>
          <a:bodyPr/>
          <a:lstStyle/>
          <a:p>
            <a:pPr>
              <a:defRPr/>
            </a:pPr>
            <a:r>
              <a:rPr lang="en-GB" altLang="en-US" sz="2800" dirty="0"/>
              <a:t>The order of your preferences carefully</a:t>
            </a:r>
          </a:p>
          <a:p>
            <a:pPr>
              <a:defRPr/>
            </a:pPr>
            <a:r>
              <a:rPr lang="en-GB" altLang="en-US" sz="2800" dirty="0"/>
              <a:t>Including local (catchment) school(s) that you have a good chance of being offered </a:t>
            </a:r>
          </a:p>
          <a:p>
            <a:endParaRPr lang="en-US" dirty="0"/>
          </a:p>
        </p:txBody>
      </p:sp>
    </p:spTree>
    <p:extLst>
      <p:ext uri="{BB962C8B-B14F-4D97-AF65-F5344CB8AC3E}">
        <p14:creationId xmlns:p14="http://schemas.microsoft.com/office/powerpoint/2010/main" val="314955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Think about…</a:t>
            </a:r>
            <a:endParaRPr lang="en-GB" dirty="0"/>
          </a:p>
        </p:txBody>
      </p:sp>
      <p:graphicFrame>
        <p:nvGraphicFramePr>
          <p:cNvPr id="7" name="Content Placeholder 2" descr="Does your child need to sit or pass a test to be considered for a place at the school? &#10;Do you know where your child fits on the school’s admission rules? &#10;Do you need to complete a supplementary information form (SIF) for the school? (e.g. Due to faith or because your child is eligible for Pupil Premium)&#10;Do you live in catchment? (Check this on the Buckinghamshire Council website)&#10;">
            <a:extLst>
              <a:ext uri="{FF2B5EF4-FFF2-40B4-BE49-F238E27FC236}">
                <a16:creationId xmlns:a16="http://schemas.microsoft.com/office/drawing/2014/main" id="{721002C8-71D1-8BDB-0D85-5BC7FBB69D42}"/>
              </a:ext>
            </a:extLst>
          </p:cNvPr>
          <p:cNvGraphicFramePr>
            <a:graphicFrameLocks noGrp="1"/>
          </p:cNvGraphicFramePr>
          <p:nvPr>
            <p:ph idx="1"/>
            <p:extLst>
              <p:ext uri="{D42A27DB-BD31-4B8C-83A1-F6EECF244321}">
                <p14:modId xmlns:p14="http://schemas.microsoft.com/office/powerpoint/2010/main" val="341711872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14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will your child get to school?</a:t>
            </a:r>
            <a:endParaRPr lang="en-GB" dirty="0"/>
          </a:p>
        </p:txBody>
      </p:sp>
      <p:graphicFrame>
        <p:nvGraphicFramePr>
          <p:cNvPr id="5" name="Content Placeholder 2" descr="Transport is given to the nearest secondary school if: &#10; Over three miles away, or &#10; Under three miles but the route is an ‘unsafe walking route’&#10; Check on Find my child a school place (buckscc.gov.uk) to find your nearest school for transport purposes&#10; All secondary schools are treated equally (grammar/upper/comprehensive/free)&#10; If you qualify for grammar school and attend your nearest grammar school, you will only be assisted with transport if there is no nearer upper school.&#10; Paid-for bus tickets can be purchased&#10;">
            <a:extLst>
              <a:ext uri="{FF2B5EF4-FFF2-40B4-BE49-F238E27FC236}">
                <a16:creationId xmlns:a16="http://schemas.microsoft.com/office/drawing/2014/main" id="{17D8324D-7B9C-8167-254B-C4050CECAC08}"/>
              </a:ext>
            </a:extLst>
          </p:cNvPr>
          <p:cNvGraphicFramePr>
            <a:graphicFrameLocks noGrp="1"/>
          </p:cNvGraphicFramePr>
          <p:nvPr>
            <p:ph idx="1"/>
            <p:extLst>
              <p:ext uri="{D42A27DB-BD31-4B8C-83A1-F6EECF244321}">
                <p14:modId xmlns:p14="http://schemas.microsoft.com/office/powerpoint/2010/main" val="239075341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5835799"/>
      </p:ext>
    </p:extLst>
  </p:cSld>
  <p:clrMapOvr>
    <a:masterClrMapping/>
  </p:clrMapOvr>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7" ma:contentTypeDescription="Create a new document." ma:contentTypeScope="" ma:versionID="26445dab501ba6bd57d283e224c12a0f">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6f3a8f0a7ca6a2cfca74213a0b2e4132"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SharedWithUsers xmlns="9ae3e877-3df2-4825-b33a-d35bc5ed89a2">
      <UserInfo>
        <DisplayName>Louise Leahy</DisplayName>
        <AccountId>944</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09B6E7-0D1F-4A8B-BA1F-A93863B438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2E3F0E-CD69-4F17-A046-C9E3983856F9}">
  <ds:schemaRefs>
    <ds:schemaRef ds:uri="http://www.w3.org/XML/1998/namespace"/>
    <ds:schemaRef ds:uri="http://purl.org/dc/dcmitype/"/>
    <ds:schemaRef ds:uri="http://schemas.microsoft.com/office/2006/documentManagement/types"/>
    <ds:schemaRef ds:uri="http://purl.org/dc/terms/"/>
    <ds:schemaRef ds:uri="http://purl.org/dc/elements/1.1/"/>
    <ds:schemaRef ds:uri="http://schemas.openxmlformats.org/package/2006/metadata/core-properties"/>
    <ds:schemaRef ds:uri="9ae3e877-3df2-4825-b33a-d35bc5ed89a2"/>
    <ds:schemaRef ds:uri="http://schemas.microsoft.com/office/infopath/2007/PartnerControls"/>
    <ds:schemaRef ds:uri="44055f7f-7783-4588-b7ac-ce75066a88c9"/>
    <ds:schemaRef ds:uri="http://schemas.microsoft.com/office/2006/metadata/properties"/>
  </ds:schemaRefs>
</ds:datastoreItem>
</file>

<file path=customXml/itemProps3.xml><?xml version="1.0" encoding="utf-8"?>
<ds:datastoreItem xmlns:ds="http://schemas.openxmlformats.org/officeDocument/2006/customXml" ds:itemID="{41A29F91-6711-47A6-9715-DA39091BA6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3893</TotalTime>
  <Words>5824</Words>
  <Application>Microsoft Office PowerPoint</Application>
  <PresentationFormat>On-screen Show (4:3)</PresentationFormat>
  <Paragraphs>439</Paragraphs>
  <Slides>41</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Calibri Light</vt:lpstr>
      <vt:lpstr>Carlito</vt:lpstr>
      <vt:lpstr>din-next-w01-light</vt:lpstr>
      <vt:lpstr>Lucida Grande</vt:lpstr>
      <vt:lpstr>Symbol</vt:lpstr>
      <vt:lpstr>Buckinghamshire Council standard template</vt:lpstr>
      <vt:lpstr>MOVING UP TO SECONDARY SCHOOL</vt:lpstr>
      <vt:lpstr>Included in this presentation</vt:lpstr>
      <vt:lpstr>Applying for a secondary school place</vt:lpstr>
      <vt:lpstr>Key message! </vt:lpstr>
      <vt:lpstr>How to apply for a school place online</vt:lpstr>
      <vt:lpstr>Applying online is easy</vt:lpstr>
      <vt:lpstr>Making an application</vt:lpstr>
      <vt:lpstr>Think about…</vt:lpstr>
      <vt:lpstr>How will your child get to school?</vt:lpstr>
      <vt:lpstr>The offer process – Steps 1-5</vt:lpstr>
      <vt:lpstr>The offer process – Steps 6-10</vt:lpstr>
      <vt:lpstr>Offer Day – 3 March 2025</vt:lpstr>
      <vt:lpstr>After Offer Day</vt:lpstr>
      <vt:lpstr>About appeals</vt:lpstr>
      <vt:lpstr>Application summary</vt:lpstr>
      <vt:lpstr>The Secondary Transfer Test</vt:lpstr>
      <vt:lpstr>Secondary Transfer Test</vt:lpstr>
      <vt:lpstr>Testing timeline</vt:lpstr>
      <vt:lpstr>Testing schedule</vt:lpstr>
      <vt:lpstr>Do all children have to sit the Secondary Transfer Test?</vt:lpstr>
      <vt:lpstr>What does the Secondary Transfer  Test measure?</vt:lpstr>
      <vt:lpstr>Familiarisation booklet</vt:lpstr>
      <vt:lpstr>Coaching </vt:lpstr>
      <vt:lpstr>On the test days</vt:lpstr>
      <vt:lpstr>Illness/absence during the test period</vt:lpstr>
      <vt:lpstr>If you think something has affected your child’s performance in the Transfer Test</vt:lpstr>
      <vt:lpstr>Special arrangements</vt:lpstr>
      <vt:lpstr>When might special arrangements be agreed? </vt:lpstr>
      <vt:lpstr>Marking and standardisation</vt:lpstr>
      <vt:lpstr>Weighting</vt:lpstr>
      <vt:lpstr>Results publication - 11 October (1) </vt:lpstr>
      <vt:lpstr>Results publication - 11 October (2) </vt:lpstr>
      <vt:lpstr>Results publication - 11 October (3) </vt:lpstr>
      <vt:lpstr>Pupil Premium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Helen King</cp:lastModifiedBy>
  <cp:revision>116</cp:revision>
  <dcterms:created xsi:type="dcterms:W3CDTF">2020-04-28T15:46:34Z</dcterms:created>
  <dcterms:modified xsi:type="dcterms:W3CDTF">2025-02-04T11:49:22Z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