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613" y="-16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33BEB7E-52C6-491A-BEAC-D49D59AFA736}"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1581547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33BEB7E-52C6-491A-BEAC-D49D59AFA736}"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3265677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33BEB7E-52C6-491A-BEAC-D49D59AFA736}"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175446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33BEB7E-52C6-491A-BEAC-D49D59AFA736}"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1340279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3BEB7E-52C6-491A-BEAC-D49D59AFA736}" type="datetimeFigureOut">
              <a:rPr lang="en-GB" smtClean="0"/>
              <a:t>26/01/2023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659596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33BEB7E-52C6-491A-BEAC-D49D59AFA736}"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3007463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33BEB7E-52C6-491A-BEAC-D49D59AFA736}" type="datetimeFigureOut">
              <a:rPr lang="en-GB" smtClean="0"/>
              <a:t>26/01/2023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221382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33BEB7E-52C6-491A-BEAC-D49D59AFA736}" type="datetimeFigureOut">
              <a:rPr lang="en-GB" smtClean="0"/>
              <a:t>26/01/2023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1999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BEB7E-52C6-491A-BEAC-D49D59AFA736}" type="datetimeFigureOut">
              <a:rPr lang="en-GB" smtClean="0"/>
              <a:t>26/01/2023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360724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3BEB7E-52C6-491A-BEAC-D49D59AFA736}"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3734365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3BEB7E-52C6-491A-BEAC-D49D59AFA736}" type="datetimeFigureOut">
              <a:rPr lang="en-GB" smtClean="0"/>
              <a:t>26/01/2023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7B240C-9A46-4102-A50C-154DCBAAC235}" type="slidenum">
              <a:rPr lang="en-GB" smtClean="0"/>
              <a:t>‹#›</a:t>
            </a:fld>
            <a:endParaRPr lang="en-GB"/>
          </a:p>
        </p:txBody>
      </p:sp>
    </p:spTree>
    <p:extLst>
      <p:ext uri="{BB962C8B-B14F-4D97-AF65-F5344CB8AC3E}">
        <p14:creationId xmlns:p14="http://schemas.microsoft.com/office/powerpoint/2010/main" val="2521065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3BEB7E-52C6-491A-BEAC-D49D59AFA736}" type="datetimeFigureOut">
              <a:rPr lang="en-GB" smtClean="0"/>
              <a:t>26/01/2023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B240C-9A46-4102-A50C-154DCBAAC235}" type="slidenum">
              <a:rPr lang="en-GB" smtClean="0"/>
              <a:t>‹#›</a:t>
            </a:fld>
            <a:endParaRPr lang="en-GB"/>
          </a:p>
        </p:txBody>
      </p:sp>
    </p:spTree>
    <p:extLst>
      <p:ext uri="{BB962C8B-B14F-4D97-AF65-F5344CB8AC3E}">
        <p14:creationId xmlns:p14="http://schemas.microsoft.com/office/powerpoint/2010/main" val="1336798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a:srcRect l="8532"/>
          <a:stretch/>
        </p:blipFill>
        <p:spPr bwMode="auto">
          <a:xfrm>
            <a:off x="755576" y="326198"/>
            <a:ext cx="659130" cy="648335"/>
          </a:xfrm>
          <a:prstGeom prst="rect">
            <a:avLst/>
          </a:prstGeom>
          <a:ln>
            <a:noFill/>
          </a:ln>
          <a:extLst>
            <a:ext uri="{53640926-AAD7-44D8-BBD7-CCE9431645EC}">
              <a14:shadowObscured xmlns:a14="http://schemas.microsoft.com/office/drawing/2010/main"/>
            </a:ext>
          </a:extLst>
        </p:spPr>
      </p:pic>
      <p:sp>
        <p:nvSpPr>
          <p:cNvPr id="3" name="TextBox 2"/>
          <p:cNvSpPr txBox="1"/>
          <p:nvPr/>
        </p:nvSpPr>
        <p:spPr>
          <a:xfrm>
            <a:off x="1845060" y="465699"/>
            <a:ext cx="561662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b="1" dirty="0" smtClean="0"/>
              <a:t>What do I do if I am concerned about my child?</a:t>
            </a:r>
            <a:endParaRPr lang="en-GB" b="1" dirty="0"/>
          </a:p>
        </p:txBody>
      </p:sp>
      <p:sp>
        <p:nvSpPr>
          <p:cNvPr id="4" name="TextBox 3"/>
          <p:cNvSpPr txBox="1"/>
          <p:nvPr/>
        </p:nvSpPr>
        <p:spPr>
          <a:xfrm>
            <a:off x="107504" y="1141587"/>
            <a:ext cx="1584176"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Make an appointment to talk to your child’s class teacher.</a:t>
            </a:r>
            <a:endParaRPr lang="en-GB" sz="1200" dirty="0"/>
          </a:p>
        </p:txBody>
      </p:sp>
      <p:sp>
        <p:nvSpPr>
          <p:cNvPr id="5" name="TextBox 4"/>
          <p:cNvSpPr txBox="1"/>
          <p:nvPr/>
        </p:nvSpPr>
        <p:spPr>
          <a:xfrm>
            <a:off x="1979712" y="1126988"/>
            <a:ext cx="1584176" cy="101566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The teacher will give a clear picture of how your child presents in school and will discuss possible next steps.</a:t>
            </a:r>
            <a:endParaRPr lang="en-GB" sz="1200" dirty="0"/>
          </a:p>
        </p:txBody>
      </p:sp>
      <p:sp>
        <p:nvSpPr>
          <p:cNvPr id="6" name="TextBox 5"/>
          <p:cNvSpPr txBox="1"/>
          <p:nvPr/>
        </p:nvSpPr>
        <p:spPr>
          <a:xfrm>
            <a:off x="3851920" y="1141587"/>
            <a:ext cx="1584176" cy="249299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Your child may be added to the Class action list for  closer monitoring. They may be part of an intervention group  or bespoke strategies may be employed to cater for your child’s needs that are additional too or different from that of others in the class.</a:t>
            </a:r>
            <a:endParaRPr lang="en-GB" sz="1200" dirty="0"/>
          </a:p>
        </p:txBody>
      </p:sp>
      <p:sp>
        <p:nvSpPr>
          <p:cNvPr id="7" name="TextBox 6"/>
          <p:cNvSpPr txBox="1"/>
          <p:nvPr/>
        </p:nvSpPr>
        <p:spPr>
          <a:xfrm>
            <a:off x="5724128" y="1124744"/>
            <a:ext cx="1584176" cy="1384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Following interventions a meeting involving parents and/or child will be arranged to assess the impact of the strategies.</a:t>
            </a:r>
            <a:endParaRPr lang="en-GB" sz="1200" dirty="0"/>
          </a:p>
        </p:txBody>
      </p:sp>
      <p:sp>
        <p:nvSpPr>
          <p:cNvPr id="8" name="TextBox 7"/>
          <p:cNvSpPr txBox="1"/>
          <p:nvPr/>
        </p:nvSpPr>
        <p:spPr>
          <a:xfrm>
            <a:off x="7812360" y="1141587"/>
            <a:ext cx="1296144" cy="1384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If child has responded, no further action is necessary and your child will be removed from Class action list.</a:t>
            </a:r>
            <a:endParaRPr lang="en-GB" sz="1200" dirty="0"/>
          </a:p>
        </p:txBody>
      </p:sp>
      <p:sp>
        <p:nvSpPr>
          <p:cNvPr id="9" name="TextBox 8"/>
          <p:cNvSpPr txBox="1"/>
          <p:nvPr/>
        </p:nvSpPr>
        <p:spPr>
          <a:xfrm>
            <a:off x="5652120" y="2776860"/>
            <a:ext cx="2808312"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If little or no impact , your child may be placed on SEND support  by </a:t>
            </a:r>
            <a:r>
              <a:rPr lang="en-GB" sz="1200" dirty="0" err="1" smtClean="0"/>
              <a:t>SENDCo</a:t>
            </a:r>
            <a:r>
              <a:rPr lang="en-GB" sz="1200" dirty="0" smtClean="0"/>
              <a:t> (Special Educational Needs and Disabilities coordinator). Their needs will be discussed with the </a:t>
            </a:r>
            <a:r>
              <a:rPr lang="en-GB" sz="1200" dirty="0" err="1" smtClean="0"/>
              <a:t>SENDCo</a:t>
            </a:r>
            <a:r>
              <a:rPr lang="en-GB" sz="1200" dirty="0" smtClean="0"/>
              <a:t> and the class teacher will write a support plan to formalise the additional/ different strategies used for closer monitoring. Both yourself and your child will be involved in this process . This is the start of the ‘Assess, Plan, Do, Review’ cycle that supports your child’s needs.</a:t>
            </a:r>
            <a:endParaRPr lang="en-GB" sz="1200" dirty="0"/>
          </a:p>
        </p:txBody>
      </p:sp>
      <p:sp>
        <p:nvSpPr>
          <p:cNvPr id="10" name="TextBox 9"/>
          <p:cNvSpPr txBox="1"/>
          <p:nvPr/>
        </p:nvSpPr>
        <p:spPr>
          <a:xfrm>
            <a:off x="2195736" y="3819242"/>
            <a:ext cx="3168352"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The support plan will be reviewed by the class teacher and </a:t>
            </a:r>
            <a:r>
              <a:rPr lang="en-GB" sz="1200" dirty="0" err="1" smtClean="0"/>
              <a:t>SENDCo</a:t>
            </a:r>
            <a:r>
              <a:rPr lang="en-GB" sz="1200" dirty="0" smtClean="0"/>
              <a:t> approximately once per term (usually to coincide with Parents evening). You will then be invited in for a meeting where the progress against the targets will be shared. Your child will also be involved in this process.</a:t>
            </a:r>
            <a:endParaRPr lang="en-GB" sz="1200" dirty="0"/>
          </a:p>
        </p:txBody>
      </p:sp>
      <p:sp>
        <p:nvSpPr>
          <p:cNvPr id="11" name="TextBox 10"/>
          <p:cNvSpPr txBox="1"/>
          <p:nvPr/>
        </p:nvSpPr>
        <p:spPr>
          <a:xfrm>
            <a:off x="35496" y="4005064"/>
            <a:ext cx="1881572"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If progress is significant, you will be informed that your child will be removed from </a:t>
            </a:r>
            <a:r>
              <a:rPr lang="en-GB" sz="1200" smtClean="0"/>
              <a:t>SEND support. </a:t>
            </a:r>
            <a:endParaRPr lang="en-GB" sz="1200" dirty="0"/>
          </a:p>
        </p:txBody>
      </p:sp>
      <p:sp>
        <p:nvSpPr>
          <p:cNvPr id="12" name="TextBox 11"/>
          <p:cNvSpPr txBox="1"/>
          <p:nvPr/>
        </p:nvSpPr>
        <p:spPr>
          <a:xfrm>
            <a:off x="2186758" y="5445224"/>
            <a:ext cx="3168351"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If little or no progress has been made, the ‘Assess, Plan, Do, Review’ cycle will continue and a new support plan will be written by the class teacher in conjunction with the </a:t>
            </a:r>
            <a:r>
              <a:rPr lang="en-GB" sz="1200" dirty="0" err="1" smtClean="0"/>
              <a:t>SENDCo</a:t>
            </a:r>
            <a:r>
              <a:rPr lang="en-GB" sz="1200" dirty="0" smtClean="0"/>
              <a:t>. This will be shared with you in a meeting. Your child will also be part of this process. </a:t>
            </a:r>
            <a:endParaRPr lang="en-GB" sz="1200" dirty="0"/>
          </a:p>
        </p:txBody>
      </p:sp>
      <p:sp>
        <p:nvSpPr>
          <p:cNvPr id="14" name="TextBox 13"/>
          <p:cNvSpPr txBox="1"/>
          <p:nvPr/>
        </p:nvSpPr>
        <p:spPr>
          <a:xfrm>
            <a:off x="5699186" y="5229200"/>
            <a:ext cx="1357090" cy="15696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It little or no impact is made over time, the </a:t>
            </a:r>
            <a:r>
              <a:rPr lang="en-GB" sz="1200" dirty="0" err="1" smtClean="0"/>
              <a:t>SENDCo</a:t>
            </a:r>
            <a:r>
              <a:rPr lang="en-GB" sz="1200" dirty="0" smtClean="0"/>
              <a:t> may ask for your permission to make a referral to external agencies.</a:t>
            </a:r>
            <a:endParaRPr lang="en-GB" sz="1200" dirty="0"/>
          </a:p>
        </p:txBody>
      </p:sp>
      <p:sp>
        <p:nvSpPr>
          <p:cNvPr id="15" name="TextBox 14"/>
          <p:cNvSpPr txBox="1"/>
          <p:nvPr/>
        </p:nvSpPr>
        <p:spPr>
          <a:xfrm>
            <a:off x="7334944" y="5229200"/>
            <a:ext cx="1497476" cy="15696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1200" dirty="0" smtClean="0"/>
              <a:t>If needs continue to be a significant concern, then a request to Bucks CC will be made by the </a:t>
            </a:r>
            <a:r>
              <a:rPr lang="en-GB" sz="1200" dirty="0" err="1" smtClean="0"/>
              <a:t>SENDCo</a:t>
            </a:r>
            <a:r>
              <a:rPr lang="en-GB" sz="1200" dirty="0" smtClean="0"/>
              <a:t> for an EHC (Education, health, care) assessment.</a:t>
            </a:r>
            <a:endParaRPr lang="en-GB" sz="1200" dirty="0"/>
          </a:p>
        </p:txBody>
      </p:sp>
      <p:sp>
        <p:nvSpPr>
          <p:cNvPr id="16" name="Right Arrow 15"/>
          <p:cNvSpPr/>
          <p:nvPr/>
        </p:nvSpPr>
        <p:spPr>
          <a:xfrm>
            <a:off x="1691680" y="1632575"/>
            <a:ext cx="288032" cy="371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ight Arrow 16"/>
          <p:cNvSpPr/>
          <p:nvPr/>
        </p:nvSpPr>
        <p:spPr>
          <a:xfrm>
            <a:off x="3556929" y="1632575"/>
            <a:ext cx="288032" cy="371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ight Arrow 17"/>
          <p:cNvSpPr/>
          <p:nvPr/>
        </p:nvSpPr>
        <p:spPr>
          <a:xfrm>
            <a:off x="5436452" y="1455883"/>
            <a:ext cx="288032" cy="371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ight Arrow 18"/>
          <p:cNvSpPr/>
          <p:nvPr/>
        </p:nvSpPr>
        <p:spPr>
          <a:xfrm>
            <a:off x="7317668" y="1455883"/>
            <a:ext cx="494692" cy="362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Down Arrow 19"/>
          <p:cNvSpPr/>
          <p:nvPr/>
        </p:nvSpPr>
        <p:spPr>
          <a:xfrm>
            <a:off x="6444208" y="2492897"/>
            <a:ext cx="297487" cy="2839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Left Arrow 20"/>
          <p:cNvSpPr/>
          <p:nvPr/>
        </p:nvSpPr>
        <p:spPr>
          <a:xfrm>
            <a:off x="5364088" y="4173382"/>
            <a:ext cx="288032" cy="41113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Left Arrow 21"/>
          <p:cNvSpPr/>
          <p:nvPr/>
        </p:nvSpPr>
        <p:spPr>
          <a:xfrm>
            <a:off x="1927950" y="4213837"/>
            <a:ext cx="258808" cy="41113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Down Arrow 22"/>
          <p:cNvSpPr/>
          <p:nvPr/>
        </p:nvSpPr>
        <p:spPr>
          <a:xfrm>
            <a:off x="3631168" y="5014411"/>
            <a:ext cx="297487" cy="3977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ight Arrow 24"/>
          <p:cNvSpPr/>
          <p:nvPr/>
        </p:nvSpPr>
        <p:spPr>
          <a:xfrm>
            <a:off x="5382887" y="5880073"/>
            <a:ext cx="288032" cy="371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ight Arrow 25"/>
          <p:cNvSpPr/>
          <p:nvPr/>
        </p:nvSpPr>
        <p:spPr>
          <a:xfrm>
            <a:off x="7056276" y="5880073"/>
            <a:ext cx="278668" cy="3715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Bent-Up Arrow 27"/>
          <p:cNvSpPr/>
          <p:nvPr/>
        </p:nvSpPr>
        <p:spPr>
          <a:xfrm flipH="1">
            <a:off x="1172656" y="4836061"/>
            <a:ext cx="1014101" cy="1470639"/>
          </a:xfrm>
          <a:prstGeom prst="bentUpArrow">
            <a:avLst>
              <a:gd name="adj1" fmla="val 16639"/>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652580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A030FBB3E2924397CAC805C80A6607" ma:contentTypeVersion="16" ma:contentTypeDescription="Create a new document." ma:contentTypeScope="" ma:versionID="ec4646e7bc1bad3bfff208463f7e6854">
  <xsd:schema xmlns:xsd="http://www.w3.org/2001/XMLSchema" xmlns:xs="http://www.w3.org/2001/XMLSchema" xmlns:p="http://schemas.microsoft.com/office/2006/metadata/properties" xmlns:ns2="4bdd9d3f-24ef-401e-aa2b-6147698030c6" xmlns:ns3="1ac5f1d3-3f56-48fe-bddb-56674c116377" targetNamespace="http://schemas.microsoft.com/office/2006/metadata/properties" ma:root="true" ma:fieldsID="2f863f21bcbb33b7afe625f836c8720e" ns2:_="" ns3:_="">
    <xsd:import namespace="4bdd9d3f-24ef-401e-aa2b-6147698030c6"/>
    <xsd:import namespace="1ac5f1d3-3f56-48fe-bddb-56674c1163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dd9d3f-24ef-401e-aa2b-6147698030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cea22c2-b5f0-429d-8e54-f3649bd8dcf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ac5f1d3-3f56-48fe-bddb-56674c11637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01ccef34-f04a-461f-9bfc-13b2320236aa}" ma:internalName="TaxCatchAll" ma:showField="CatchAllData" ma:web="1ac5f1d3-3f56-48fe-bddb-56674c1163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bdd9d3f-24ef-401e-aa2b-6147698030c6">
      <Terms xmlns="http://schemas.microsoft.com/office/infopath/2007/PartnerControls"/>
    </lcf76f155ced4ddcb4097134ff3c332f>
    <TaxCatchAll xmlns="1ac5f1d3-3f56-48fe-bddb-56674c11637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9C2318-D415-401B-84C5-7C1A471396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dd9d3f-24ef-401e-aa2b-6147698030c6"/>
    <ds:schemaRef ds:uri="1ac5f1d3-3f56-48fe-bddb-56674c1163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7FFA91-8448-44A9-8FED-20A9D8DCB971}">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4bdd9d3f-24ef-401e-aa2b-6147698030c6"/>
    <ds:schemaRef ds:uri="http://purl.org/dc/terms/"/>
    <ds:schemaRef ds:uri="http://schemas.openxmlformats.org/package/2006/metadata/core-properties"/>
    <ds:schemaRef ds:uri="1ac5f1d3-3f56-48fe-bddb-56674c116377"/>
    <ds:schemaRef ds:uri="http://www.w3.org/XML/1998/namespace"/>
    <ds:schemaRef ds:uri="http://purl.org/dc/dcmitype/"/>
  </ds:schemaRefs>
</ds:datastoreItem>
</file>

<file path=customXml/itemProps3.xml><?xml version="1.0" encoding="utf-8"?>
<ds:datastoreItem xmlns:ds="http://schemas.openxmlformats.org/officeDocument/2006/customXml" ds:itemID="{F2F55248-DDD6-47B7-ADCB-38B4FB2155F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89</TotalTime>
  <Words>409</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 Davey</dc:creator>
  <cp:lastModifiedBy>Caroline Davey</cp:lastModifiedBy>
  <cp:revision>12</cp:revision>
  <dcterms:created xsi:type="dcterms:W3CDTF">2018-09-03T22:42:45Z</dcterms:created>
  <dcterms:modified xsi:type="dcterms:W3CDTF">2023-01-26T11:30:51Z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0x010100A1A030FBB3E2924397CAC805C80A6607</vt:lpwstr>
  </property>
</Properties>
</file>