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9"/>
  </p:notesMasterIdLst>
  <p:sldIdLst>
    <p:sldId id="256" r:id="rId2"/>
    <p:sldId id="258" r:id="rId3"/>
    <p:sldId id="257" r:id="rId4"/>
    <p:sldId id="260" r:id="rId5"/>
    <p:sldId id="262" r:id="rId6"/>
    <p:sldId id="265" r:id="rId7"/>
    <p:sldId id="267" r:id="rId8"/>
    <p:sldId id="266" r:id="rId9"/>
    <p:sldId id="263" r:id="rId10"/>
    <p:sldId id="264" r:id="rId11"/>
    <p:sldId id="268" r:id="rId12"/>
    <p:sldId id="269" r:id="rId13"/>
    <p:sldId id="270" r:id="rId14"/>
    <p:sldId id="271" r:id="rId15"/>
    <p:sldId id="272" r:id="rId16"/>
    <p:sldId id="274"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998" y="-73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Rounded</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Everyone yearning to make a difference</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Spiritual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1600" b="1" dirty="0" smtClean="0"/>
            <a:t>F</a:t>
          </a:r>
          <a:r>
            <a:rPr lang="en-GB" sz="1050" b="1" dirty="0" smtClean="0"/>
            <a:t>ascinating</a:t>
          </a:r>
          <a:endParaRPr lang="en-GB" sz="105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87334">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77C21E58-8C2F-46A6-80D2-E1C182C841C1}" type="presOf" srcId="{E33F6B7A-79DB-47C3-AB1E-0FE879279C5B}" destId="{A114B818-E203-409F-AF78-8A3E700C6636}" srcOrd="0" destOrd="0" presId="urn:microsoft.com/office/officeart/2005/8/layout/chevron1"/>
    <dgm:cxn modelId="{2926CD82-723E-4D5B-8050-507118779F83}" type="presOf" srcId="{6E637573-4FBD-4031-9E2E-951BACF6DF22}" destId="{A532A268-21DF-4588-8342-4FFD2A84FA92}" srcOrd="0" destOrd="0" presId="urn:microsoft.com/office/officeart/2005/8/layout/chevron1"/>
    <dgm:cxn modelId="{1598FA18-E67F-4C9F-894F-A0C97E7899CD}" srcId="{5E7D8ABC-54CA-4A4F-B0FA-0081BC7F6859}" destId="{E33F6B7A-79DB-47C3-AB1E-0FE879279C5B}" srcOrd="1" destOrd="0" parTransId="{60573F29-FF60-48CC-9832-24A71B24C30E}" sibTransId="{DF61CCA9-FB73-4553-A769-22ABF779E554}"/>
    <dgm:cxn modelId="{D68DB081-1537-444D-8AAF-8CF164504E81}" type="presOf" srcId="{5E7D8ABC-54CA-4A4F-B0FA-0081BC7F6859}" destId="{FEF660AD-B9E4-43B5-8E25-33995A4150FA}" srcOrd="0" destOrd="0" presId="urn:microsoft.com/office/officeart/2005/8/layout/chevron1"/>
    <dgm:cxn modelId="{66507663-D47C-4B02-8CDE-74A10EDF40EE}" srcId="{5E7D8ABC-54CA-4A4F-B0FA-0081BC7F6859}" destId="{F6AAFE29-F5E2-4884-875D-CCB2B8B8F115}" srcOrd="2" destOrd="0" parTransId="{A86DF3E1-212F-4AB1-9BDA-DD3823782BDD}" sibTransId="{15AF7243-84A0-41AC-A4C0-B74C55BE02BB}"/>
    <dgm:cxn modelId="{B73A3C53-49BC-4F72-88A1-174C846571D7}" type="presOf" srcId="{021FA406-A519-44DE-AB0B-DD64D347C9B4}" destId="{D056D75F-79A9-45A8-8986-7C5C95D36896}" srcOrd="0" destOrd="0" presId="urn:microsoft.com/office/officeart/2005/8/layout/chevron1"/>
    <dgm:cxn modelId="{E58582FC-9E35-4F8B-80A6-9261D28FEC1C}" type="presOf" srcId="{D084524A-F821-41CB-AA3B-43C8EBE2B9C3}" destId="{3ADA8AEB-831C-45AE-90EE-F042763494A3}" srcOrd="0" destOrd="0" presId="urn:microsoft.com/office/officeart/2005/8/layout/chevron1"/>
    <dgm:cxn modelId="{0E6269C8-CAFC-48D5-B12F-1AACB23BBA59}" type="presOf" srcId="{F6AAFE29-F5E2-4884-875D-CCB2B8B8F115}" destId="{584B2BB3-4FBF-4E6A-A1CC-79E1CF9152D8}"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62C77979-6CA3-40CD-8617-7444EEF9BD3E}" type="presParOf" srcId="{FEF660AD-B9E4-43B5-8E25-33995A4150FA}" destId="{3ADA8AEB-831C-45AE-90EE-F042763494A3}" srcOrd="0" destOrd="0" presId="urn:microsoft.com/office/officeart/2005/8/layout/chevron1"/>
    <dgm:cxn modelId="{7F141D82-44D4-4086-ADBE-DEC9F5DDAB9C}" type="presParOf" srcId="{FEF660AD-B9E4-43B5-8E25-33995A4150FA}" destId="{0B99A1EB-D6DD-4603-8461-94F545FAC5A0}" srcOrd="1" destOrd="0" presId="urn:microsoft.com/office/officeart/2005/8/layout/chevron1"/>
    <dgm:cxn modelId="{05C654E1-3A83-43EE-B1AD-35E29955EDF8}" type="presParOf" srcId="{FEF660AD-B9E4-43B5-8E25-33995A4150FA}" destId="{A114B818-E203-409F-AF78-8A3E700C6636}" srcOrd="2" destOrd="0" presId="urn:microsoft.com/office/officeart/2005/8/layout/chevron1"/>
    <dgm:cxn modelId="{B06C2AB1-78A5-4211-8496-9E0B71AFF447}" type="presParOf" srcId="{FEF660AD-B9E4-43B5-8E25-33995A4150FA}" destId="{7AF3C7BB-B576-4A3A-B94F-EDC308E5A057}" srcOrd="3" destOrd="0" presId="urn:microsoft.com/office/officeart/2005/8/layout/chevron1"/>
    <dgm:cxn modelId="{A97C4C92-5606-4787-A0F9-A30A7AD44DC1}" type="presParOf" srcId="{FEF660AD-B9E4-43B5-8E25-33995A4150FA}" destId="{584B2BB3-4FBF-4E6A-A1CC-79E1CF9152D8}" srcOrd="4" destOrd="0" presId="urn:microsoft.com/office/officeart/2005/8/layout/chevron1"/>
    <dgm:cxn modelId="{7C861A8B-7FB7-46E4-8E2B-CDCC9B82F759}" type="presParOf" srcId="{FEF660AD-B9E4-43B5-8E25-33995A4150FA}" destId="{257E84C3-A6A0-411C-AE24-8915E476F203}" srcOrd="5" destOrd="0" presId="urn:microsoft.com/office/officeart/2005/8/layout/chevron1"/>
    <dgm:cxn modelId="{32610B46-5CCC-470E-94F3-10522E4EC5ED}" type="presParOf" srcId="{FEF660AD-B9E4-43B5-8E25-33995A4150FA}" destId="{A532A268-21DF-4588-8342-4FFD2A84FA92}" srcOrd="6" destOrd="0" presId="urn:microsoft.com/office/officeart/2005/8/layout/chevron1"/>
    <dgm:cxn modelId="{3270AC2A-2D4A-43E8-8A26-6A40DD8A0D86}" type="presParOf" srcId="{FEF660AD-B9E4-43B5-8E25-33995A4150FA}" destId="{B85346A0-DB13-4D9A-9EA6-ED6017EB2D3A}" srcOrd="7" destOrd="0" presId="urn:microsoft.com/office/officeart/2005/8/layout/chevron1"/>
    <dgm:cxn modelId="{83E3DEE9-05B9-48D3-B8F5-F0BA9619B4F7}"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6E637573-4FBD-4031-9E2E-951BACF6DF22}">
      <dgm:prSet phldrT="[Text]"/>
      <dgm:spPr>
        <a:solidFill>
          <a:srgbClr val="92D050"/>
        </a:solidFill>
      </dgm:spPr>
      <dgm:t>
        <a:bodyPr/>
        <a:lstStyle/>
        <a:p>
          <a:r>
            <a:rPr lang="en-GB" dirty="0" smtClean="0"/>
            <a:t>Everyone yearning to make a difference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Spiritual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2400" b="1" dirty="0" smtClean="0"/>
            <a:t>H</a:t>
          </a:r>
          <a:r>
            <a:rPr lang="en-GB" sz="1100" b="1" dirty="0" smtClean="0"/>
            <a:t>ighly Aspirational</a:t>
          </a:r>
          <a:endParaRPr lang="en-GB" sz="11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6AAFE29-F5E2-4884-875D-CCB2B8B8F115}">
      <dgm:prSet phldrT="[Text]"/>
      <dgm:spPr>
        <a:solidFill>
          <a:srgbClr val="92D050"/>
        </a:solidFill>
      </dgm:spPr>
      <dgm:t>
        <a:bodyPr/>
        <a:lstStyle/>
        <a:p>
          <a:r>
            <a:rPr lang="en-GB" dirty="0" smtClean="0"/>
            <a:t>Rounded</a:t>
          </a:r>
          <a:endParaRPr lang="en-GB" dirty="0"/>
        </a:p>
      </dgm:t>
    </dgm:pt>
    <dgm:pt modelId="{15AF7243-84A0-41AC-A4C0-B74C55BE02BB}" type="sibTrans" cxnId="{66507663-D47C-4B02-8CDE-74A10EDF40EE}">
      <dgm:prSet/>
      <dgm:spPr/>
      <dgm:t>
        <a:bodyPr/>
        <a:lstStyle/>
        <a:p>
          <a:endParaRPr lang="en-GB"/>
        </a:p>
      </dgm:t>
    </dgm:pt>
    <dgm:pt modelId="{A86DF3E1-212F-4AB1-9BDA-DD3823782BDD}" type="parTrans" cxnId="{66507663-D47C-4B02-8CDE-74A10EDF40EE}">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70304" custLinFactX="319815" custLinFactNeighborX="400000" custLinFactNeighborY="2701">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custLinFactX="-89998" custLinFactNeighborX="-100000" custLinFactNeighborY="127">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custLinFactX="-88849" custLinFactNeighborX="-100000" custLinFactNeighborY="127">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custLinFactX="-88618" custLinFactNeighborX="-100000" custLinFactNeighborY="127">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1598FA18-E67F-4C9F-894F-A0C97E7899CD}" srcId="{5E7D8ABC-54CA-4A4F-B0FA-0081BC7F6859}" destId="{E33F6B7A-79DB-47C3-AB1E-0FE879279C5B}" srcOrd="1" destOrd="0" parTransId="{60573F29-FF60-48CC-9832-24A71B24C30E}" sibTransId="{DF61CCA9-FB73-4553-A769-22ABF779E554}"/>
    <dgm:cxn modelId="{66507663-D47C-4B02-8CDE-74A10EDF40EE}" srcId="{5E7D8ABC-54CA-4A4F-B0FA-0081BC7F6859}" destId="{F6AAFE29-F5E2-4884-875D-CCB2B8B8F115}" srcOrd="2" destOrd="0" parTransId="{A86DF3E1-212F-4AB1-9BDA-DD3823782BDD}" sibTransId="{15AF7243-84A0-41AC-A4C0-B74C55BE02BB}"/>
    <dgm:cxn modelId="{3707FB4A-14FF-4417-BC10-27FD482ABB98}" type="presOf" srcId="{F6AAFE29-F5E2-4884-875D-CCB2B8B8F115}" destId="{584B2BB3-4FBF-4E6A-A1CC-79E1CF9152D8}" srcOrd="0" destOrd="0" presId="urn:microsoft.com/office/officeart/2005/8/layout/chevron1"/>
    <dgm:cxn modelId="{2F725ACF-60A6-44E9-9AFD-9E6FB99F3EC3}" type="presOf" srcId="{D084524A-F821-41CB-AA3B-43C8EBE2B9C3}" destId="{3ADA8AEB-831C-45AE-90EE-F042763494A3}" srcOrd="0" destOrd="0" presId="urn:microsoft.com/office/officeart/2005/8/layout/chevron1"/>
    <dgm:cxn modelId="{12EC982D-B0D5-4CD6-946F-97856BC32F8A}" type="presOf" srcId="{021FA406-A519-44DE-AB0B-DD64D347C9B4}" destId="{D056D75F-79A9-45A8-8986-7C5C95D36896}"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8A1F2307-A745-45D4-81CB-04A62FDB3DD9}" type="presOf" srcId="{E33F6B7A-79DB-47C3-AB1E-0FE879279C5B}" destId="{A114B818-E203-409F-AF78-8A3E700C6636}" srcOrd="0" destOrd="0" presId="urn:microsoft.com/office/officeart/2005/8/layout/chevron1"/>
    <dgm:cxn modelId="{DDBD721C-FF74-4766-A04C-C36D5AC257F4}" type="presOf" srcId="{6E637573-4FBD-4031-9E2E-951BACF6DF22}" destId="{A532A268-21DF-4588-8342-4FFD2A84FA92}" srcOrd="0" destOrd="0" presId="urn:microsoft.com/office/officeart/2005/8/layout/chevron1"/>
    <dgm:cxn modelId="{10EE99D0-F480-4840-A54D-A3D1D98C258C}" type="presOf" srcId="{5E7D8ABC-54CA-4A4F-B0FA-0081BC7F6859}" destId="{FEF660AD-B9E4-43B5-8E25-33995A4150FA}" srcOrd="0" destOrd="0" presId="urn:microsoft.com/office/officeart/2005/8/layout/chevron1"/>
    <dgm:cxn modelId="{6D37A7C7-D0D0-480B-AF86-6614371DB6C4}" type="presParOf" srcId="{FEF660AD-B9E4-43B5-8E25-33995A4150FA}" destId="{3ADA8AEB-831C-45AE-90EE-F042763494A3}" srcOrd="0" destOrd="0" presId="urn:microsoft.com/office/officeart/2005/8/layout/chevron1"/>
    <dgm:cxn modelId="{238ABBF5-B8EC-4919-8669-7ECEDC2A5816}" type="presParOf" srcId="{FEF660AD-B9E4-43B5-8E25-33995A4150FA}" destId="{0B99A1EB-D6DD-4603-8461-94F545FAC5A0}" srcOrd="1" destOrd="0" presId="urn:microsoft.com/office/officeart/2005/8/layout/chevron1"/>
    <dgm:cxn modelId="{A8EF1E45-773F-43A4-858B-C7E57A14C734}" type="presParOf" srcId="{FEF660AD-B9E4-43B5-8E25-33995A4150FA}" destId="{A114B818-E203-409F-AF78-8A3E700C6636}" srcOrd="2" destOrd="0" presId="urn:microsoft.com/office/officeart/2005/8/layout/chevron1"/>
    <dgm:cxn modelId="{AD1D69D6-38F3-4E18-8B67-DB5F63394661}" type="presParOf" srcId="{FEF660AD-B9E4-43B5-8E25-33995A4150FA}" destId="{7AF3C7BB-B576-4A3A-B94F-EDC308E5A057}" srcOrd="3" destOrd="0" presId="urn:microsoft.com/office/officeart/2005/8/layout/chevron1"/>
    <dgm:cxn modelId="{7382E48B-225F-4DD0-B7FA-229D83720F10}" type="presParOf" srcId="{FEF660AD-B9E4-43B5-8E25-33995A4150FA}" destId="{584B2BB3-4FBF-4E6A-A1CC-79E1CF9152D8}" srcOrd="4" destOrd="0" presId="urn:microsoft.com/office/officeart/2005/8/layout/chevron1"/>
    <dgm:cxn modelId="{B79447C2-C6C2-4799-8303-6AD8D8BF242D}" type="presParOf" srcId="{FEF660AD-B9E4-43B5-8E25-33995A4150FA}" destId="{257E84C3-A6A0-411C-AE24-8915E476F203}" srcOrd="5" destOrd="0" presId="urn:microsoft.com/office/officeart/2005/8/layout/chevron1"/>
    <dgm:cxn modelId="{F2B5CA5C-3A1F-42D4-83DE-027BBFBFE77D}" type="presParOf" srcId="{FEF660AD-B9E4-43B5-8E25-33995A4150FA}" destId="{A532A268-21DF-4588-8342-4FFD2A84FA92}" srcOrd="6" destOrd="0" presId="urn:microsoft.com/office/officeart/2005/8/layout/chevron1"/>
    <dgm:cxn modelId="{0B2C2533-E46A-4F6D-8BEC-A7C9C047DEF9}" type="presParOf" srcId="{FEF660AD-B9E4-43B5-8E25-33995A4150FA}" destId="{B85346A0-DB13-4D9A-9EA6-ED6017EB2D3A}" srcOrd="7" destOrd="0" presId="urn:microsoft.com/office/officeart/2005/8/layout/chevron1"/>
    <dgm:cxn modelId="{8B63021D-9D86-4B4C-89ED-3A35B54C0D6D}"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Rounded</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Everyone yearning to make a difference</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Spiritual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1600" b="1" dirty="0" smtClean="0"/>
            <a:t>F</a:t>
          </a:r>
          <a:r>
            <a:rPr lang="en-GB" sz="1050" b="1" dirty="0" smtClean="0"/>
            <a:t>ascinating</a:t>
          </a:r>
          <a:endParaRPr lang="en-GB" sz="105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87334">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F08152C2-A9EF-440A-A259-5B49B776153B}" type="presOf" srcId="{5E7D8ABC-54CA-4A4F-B0FA-0081BC7F6859}" destId="{FEF660AD-B9E4-43B5-8E25-33995A4150FA}" srcOrd="0" destOrd="0" presId="urn:microsoft.com/office/officeart/2005/8/layout/chevron1"/>
    <dgm:cxn modelId="{689395F3-637C-4782-BBC2-40BC13878C9F}" srcId="{5E7D8ABC-54CA-4A4F-B0FA-0081BC7F6859}" destId="{D084524A-F821-41CB-AA3B-43C8EBE2B9C3}" srcOrd="0" destOrd="0" parTransId="{CF9BA145-1830-4E71-B492-A12D504A326A}" sibTransId="{A67603A3-4BB8-4F06-B50B-03266EE2C62B}"/>
    <dgm:cxn modelId="{1598FA18-E67F-4C9F-894F-A0C97E7899CD}" srcId="{5E7D8ABC-54CA-4A4F-B0FA-0081BC7F6859}" destId="{E33F6B7A-79DB-47C3-AB1E-0FE879279C5B}" srcOrd="1" destOrd="0" parTransId="{60573F29-FF60-48CC-9832-24A71B24C30E}" sibTransId="{DF61CCA9-FB73-4553-A769-22ABF779E554}"/>
    <dgm:cxn modelId="{2557048B-1B19-4AE7-9506-CA1AEC4E2CE4}" type="presOf" srcId="{021FA406-A519-44DE-AB0B-DD64D347C9B4}" destId="{D056D75F-79A9-45A8-8986-7C5C95D36896}" srcOrd="0" destOrd="0" presId="urn:microsoft.com/office/officeart/2005/8/layout/chevron1"/>
    <dgm:cxn modelId="{66507663-D47C-4B02-8CDE-74A10EDF40EE}" srcId="{5E7D8ABC-54CA-4A4F-B0FA-0081BC7F6859}" destId="{F6AAFE29-F5E2-4884-875D-CCB2B8B8F115}" srcOrd="2" destOrd="0" parTransId="{A86DF3E1-212F-4AB1-9BDA-DD3823782BDD}" sibTransId="{15AF7243-84A0-41AC-A4C0-B74C55BE02BB}"/>
    <dgm:cxn modelId="{707C989E-BAD5-4679-AE59-BE8EE40C2898}" type="presOf" srcId="{F6AAFE29-F5E2-4884-875D-CCB2B8B8F115}" destId="{584B2BB3-4FBF-4E6A-A1CC-79E1CF9152D8}" srcOrd="0" destOrd="0" presId="urn:microsoft.com/office/officeart/2005/8/layout/chevron1"/>
    <dgm:cxn modelId="{D270EC7F-84F5-4B00-9082-EAE3FB176414}" type="presOf" srcId="{6E637573-4FBD-4031-9E2E-951BACF6DF22}" destId="{A532A268-21DF-4588-8342-4FFD2A84FA92}"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4AFB7879-EFB3-4D96-AEA7-C85C94B3565A}" type="presOf" srcId="{D084524A-F821-41CB-AA3B-43C8EBE2B9C3}" destId="{3ADA8AEB-831C-45AE-90EE-F042763494A3}" srcOrd="0" destOrd="0" presId="urn:microsoft.com/office/officeart/2005/8/layout/chevron1"/>
    <dgm:cxn modelId="{577B6813-0B7D-454C-AA81-461D1359E0A3}" type="presOf" srcId="{E33F6B7A-79DB-47C3-AB1E-0FE879279C5B}" destId="{A114B818-E203-409F-AF78-8A3E700C6636}" srcOrd="0" destOrd="0" presId="urn:microsoft.com/office/officeart/2005/8/layout/chevron1"/>
    <dgm:cxn modelId="{6B7AABAB-BD54-4114-8916-6DB064E2ECAE}" type="presParOf" srcId="{FEF660AD-B9E4-43B5-8E25-33995A4150FA}" destId="{3ADA8AEB-831C-45AE-90EE-F042763494A3}" srcOrd="0" destOrd="0" presId="urn:microsoft.com/office/officeart/2005/8/layout/chevron1"/>
    <dgm:cxn modelId="{5FB1CF9B-D3A4-48B4-A385-4357AC6ADEF6}" type="presParOf" srcId="{FEF660AD-B9E4-43B5-8E25-33995A4150FA}" destId="{0B99A1EB-D6DD-4603-8461-94F545FAC5A0}" srcOrd="1" destOrd="0" presId="urn:microsoft.com/office/officeart/2005/8/layout/chevron1"/>
    <dgm:cxn modelId="{D58B9F52-A217-4F8B-82EE-C29B59796223}" type="presParOf" srcId="{FEF660AD-B9E4-43B5-8E25-33995A4150FA}" destId="{A114B818-E203-409F-AF78-8A3E700C6636}" srcOrd="2" destOrd="0" presId="urn:microsoft.com/office/officeart/2005/8/layout/chevron1"/>
    <dgm:cxn modelId="{06DE7C23-72CE-4EE4-BED6-99A89096CB7B}" type="presParOf" srcId="{FEF660AD-B9E4-43B5-8E25-33995A4150FA}" destId="{7AF3C7BB-B576-4A3A-B94F-EDC308E5A057}" srcOrd="3" destOrd="0" presId="urn:microsoft.com/office/officeart/2005/8/layout/chevron1"/>
    <dgm:cxn modelId="{EFB49C13-7374-4781-9572-A573A1BC869C}" type="presParOf" srcId="{FEF660AD-B9E4-43B5-8E25-33995A4150FA}" destId="{584B2BB3-4FBF-4E6A-A1CC-79E1CF9152D8}" srcOrd="4" destOrd="0" presId="urn:microsoft.com/office/officeart/2005/8/layout/chevron1"/>
    <dgm:cxn modelId="{2FB99E28-B0FD-4E8A-9160-9000B788B28A}" type="presParOf" srcId="{FEF660AD-B9E4-43B5-8E25-33995A4150FA}" destId="{257E84C3-A6A0-411C-AE24-8915E476F203}" srcOrd="5" destOrd="0" presId="urn:microsoft.com/office/officeart/2005/8/layout/chevron1"/>
    <dgm:cxn modelId="{B4A1DEBA-97FE-4E91-97BA-234C6274B8ED}" type="presParOf" srcId="{FEF660AD-B9E4-43B5-8E25-33995A4150FA}" destId="{A532A268-21DF-4588-8342-4FFD2A84FA92}" srcOrd="6" destOrd="0" presId="urn:microsoft.com/office/officeart/2005/8/layout/chevron1"/>
    <dgm:cxn modelId="{B8B56FD5-8B1A-44BE-96A6-5835B6BE4442}" type="presParOf" srcId="{FEF660AD-B9E4-43B5-8E25-33995A4150FA}" destId="{B85346A0-DB13-4D9A-9EA6-ED6017EB2D3A}" srcOrd="7" destOrd="0" presId="urn:microsoft.com/office/officeart/2005/8/layout/chevron1"/>
    <dgm:cxn modelId="{2CE7CD85-281C-4630-9063-FFE02014E0A8}"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Everyone yearning to make a difference</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Spiritual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1800" b="1" dirty="0" smtClean="0"/>
            <a:t>R</a:t>
          </a:r>
          <a:r>
            <a:rPr lang="en-GB" sz="1200" b="1" dirty="0" smtClean="0"/>
            <a:t>ounded</a:t>
          </a:r>
          <a:endParaRPr lang="en-GB" sz="12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87334" custLinFactX="74514" custLinFactNeighborX="100000" custLinFactNeighborY="3895">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1598FA18-E67F-4C9F-894F-A0C97E7899CD}" srcId="{5E7D8ABC-54CA-4A4F-B0FA-0081BC7F6859}" destId="{E33F6B7A-79DB-47C3-AB1E-0FE879279C5B}" srcOrd="1" destOrd="0" parTransId="{60573F29-FF60-48CC-9832-24A71B24C30E}" sibTransId="{DF61CCA9-FB73-4553-A769-22ABF779E554}"/>
    <dgm:cxn modelId="{66507663-D47C-4B02-8CDE-74A10EDF40EE}" srcId="{5E7D8ABC-54CA-4A4F-B0FA-0081BC7F6859}" destId="{F6AAFE29-F5E2-4884-875D-CCB2B8B8F115}" srcOrd="2" destOrd="0" parTransId="{A86DF3E1-212F-4AB1-9BDA-DD3823782BDD}" sibTransId="{15AF7243-84A0-41AC-A4C0-B74C55BE02BB}"/>
    <dgm:cxn modelId="{91F86B35-9269-4081-9D21-588EF4BEEF86}" type="presOf" srcId="{6E637573-4FBD-4031-9E2E-951BACF6DF22}" destId="{A532A268-21DF-4588-8342-4FFD2A84FA92}" srcOrd="0" destOrd="0" presId="urn:microsoft.com/office/officeart/2005/8/layout/chevron1"/>
    <dgm:cxn modelId="{DF023592-84D9-4A08-9BD3-71ADEAFEE465}" type="presOf" srcId="{F6AAFE29-F5E2-4884-875D-CCB2B8B8F115}" destId="{584B2BB3-4FBF-4E6A-A1CC-79E1CF9152D8}"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4EEA10B3-1434-4EFE-A7C6-18213F8B6244}" type="presOf" srcId="{D084524A-F821-41CB-AA3B-43C8EBE2B9C3}" destId="{3ADA8AEB-831C-45AE-90EE-F042763494A3}" srcOrd="0" destOrd="0" presId="urn:microsoft.com/office/officeart/2005/8/layout/chevron1"/>
    <dgm:cxn modelId="{78E19583-4961-464E-9361-5EAB8CD54159}" type="presOf" srcId="{021FA406-A519-44DE-AB0B-DD64D347C9B4}" destId="{D056D75F-79A9-45A8-8986-7C5C95D36896}" srcOrd="0" destOrd="0" presId="urn:microsoft.com/office/officeart/2005/8/layout/chevron1"/>
    <dgm:cxn modelId="{8184E1D9-CBA2-4B8D-8B64-82F96061024C}" type="presOf" srcId="{E33F6B7A-79DB-47C3-AB1E-0FE879279C5B}" destId="{A114B818-E203-409F-AF78-8A3E700C6636}" srcOrd="0" destOrd="0" presId="urn:microsoft.com/office/officeart/2005/8/layout/chevron1"/>
    <dgm:cxn modelId="{28E1836B-67CC-4F16-BAE9-96594FFE429E}" type="presOf" srcId="{5E7D8ABC-54CA-4A4F-B0FA-0081BC7F6859}" destId="{FEF660AD-B9E4-43B5-8E25-33995A4150FA}" srcOrd="0" destOrd="0" presId="urn:microsoft.com/office/officeart/2005/8/layout/chevron1"/>
    <dgm:cxn modelId="{63E4C4C4-F5C0-4C2E-A1BF-579B9AA6C75F}" type="presParOf" srcId="{FEF660AD-B9E4-43B5-8E25-33995A4150FA}" destId="{3ADA8AEB-831C-45AE-90EE-F042763494A3}" srcOrd="0" destOrd="0" presId="urn:microsoft.com/office/officeart/2005/8/layout/chevron1"/>
    <dgm:cxn modelId="{2E8D8119-9C07-4AB5-A016-961919AA90B5}" type="presParOf" srcId="{FEF660AD-B9E4-43B5-8E25-33995A4150FA}" destId="{0B99A1EB-D6DD-4603-8461-94F545FAC5A0}" srcOrd="1" destOrd="0" presId="urn:microsoft.com/office/officeart/2005/8/layout/chevron1"/>
    <dgm:cxn modelId="{75A239F7-93E6-42E4-820E-716A11D5C06E}" type="presParOf" srcId="{FEF660AD-B9E4-43B5-8E25-33995A4150FA}" destId="{A114B818-E203-409F-AF78-8A3E700C6636}" srcOrd="2" destOrd="0" presId="urn:microsoft.com/office/officeart/2005/8/layout/chevron1"/>
    <dgm:cxn modelId="{185579BF-5A69-4707-AA91-2EF8072C2568}" type="presParOf" srcId="{FEF660AD-B9E4-43B5-8E25-33995A4150FA}" destId="{7AF3C7BB-B576-4A3A-B94F-EDC308E5A057}" srcOrd="3" destOrd="0" presId="urn:microsoft.com/office/officeart/2005/8/layout/chevron1"/>
    <dgm:cxn modelId="{BB3FA087-7458-4FF1-8A9C-7E3B36A58B5C}" type="presParOf" srcId="{FEF660AD-B9E4-43B5-8E25-33995A4150FA}" destId="{584B2BB3-4FBF-4E6A-A1CC-79E1CF9152D8}" srcOrd="4" destOrd="0" presId="urn:microsoft.com/office/officeart/2005/8/layout/chevron1"/>
    <dgm:cxn modelId="{C69F110B-4290-4050-9444-89EB930E9BA9}" type="presParOf" srcId="{FEF660AD-B9E4-43B5-8E25-33995A4150FA}" destId="{257E84C3-A6A0-411C-AE24-8915E476F203}" srcOrd="5" destOrd="0" presId="urn:microsoft.com/office/officeart/2005/8/layout/chevron1"/>
    <dgm:cxn modelId="{1DCA30A8-8C35-425C-8B19-4DBA7933EB28}" type="presParOf" srcId="{FEF660AD-B9E4-43B5-8E25-33995A4150FA}" destId="{A532A268-21DF-4588-8342-4FFD2A84FA92}" srcOrd="6" destOrd="0" presId="urn:microsoft.com/office/officeart/2005/8/layout/chevron1"/>
    <dgm:cxn modelId="{CEDEB985-E9AD-4CF6-8C33-1C2C447CD59A}" type="presParOf" srcId="{FEF660AD-B9E4-43B5-8E25-33995A4150FA}" destId="{B85346A0-DB13-4D9A-9EA6-ED6017EB2D3A}" srcOrd="7" destOrd="0" presId="urn:microsoft.com/office/officeart/2005/8/layout/chevron1"/>
    <dgm:cxn modelId="{B715FC18-13B6-4BE9-95B0-414E4EE4595F}"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Everyone yearning to make a difference</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Spiritual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1800" b="1" dirty="0" smtClean="0"/>
            <a:t>R</a:t>
          </a:r>
          <a:r>
            <a:rPr lang="en-GB" sz="1200" b="1" dirty="0" smtClean="0"/>
            <a:t>ounded</a:t>
          </a:r>
          <a:endParaRPr lang="en-GB" sz="12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87334" custLinFactX="74514" custLinFactNeighborX="100000" custLinFactNeighborY="3895">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1598FA18-E67F-4C9F-894F-A0C97E7899CD}" srcId="{5E7D8ABC-54CA-4A4F-B0FA-0081BC7F6859}" destId="{E33F6B7A-79DB-47C3-AB1E-0FE879279C5B}" srcOrd="1" destOrd="0" parTransId="{60573F29-FF60-48CC-9832-24A71B24C30E}" sibTransId="{DF61CCA9-FB73-4553-A769-22ABF779E554}"/>
    <dgm:cxn modelId="{3CAADACC-A8C3-479A-B2BD-05881A56E8B6}" type="presOf" srcId="{F6AAFE29-F5E2-4884-875D-CCB2B8B8F115}" destId="{584B2BB3-4FBF-4E6A-A1CC-79E1CF9152D8}" srcOrd="0" destOrd="0" presId="urn:microsoft.com/office/officeart/2005/8/layout/chevron1"/>
    <dgm:cxn modelId="{871097D4-6154-4AB7-8AE9-C8079DD02EB4}" type="presOf" srcId="{E33F6B7A-79DB-47C3-AB1E-0FE879279C5B}" destId="{A114B818-E203-409F-AF78-8A3E700C6636}" srcOrd="0" destOrd="0" presId="urn:microsoft.com/office/officeart/2005/8/layout/chevron1"/>
    <dgm:cxn modelId="{48CEDFFD-48F2-482B-BC1E-16EA779A3C52}" type="presOf" srcId="{021FA406-A519-44DE-AB0B-DD64D347C9B4}" destId="{D056D75F-79A9-45A8-8986-7C5C95D36896}" srcOrd="0" destOrd="0" presId="urn:microsoft.com/office/officeart/2005/8/layout/chevron1"/>
    <dgm:cxn modelId="{66507663-D47C-4B02-8CDE-74A10EDF40EE}" srcId="{5E7D8ABC-54CA-4A4F-B0FA-0081BC7F6859}" destId="{F6AAFE29-F5E2-4884-875D-CCB2B8B8F115}" srcOrd="2" destOrd="0" parTransId="{A86DF3E1-212F-4AB1-9BDA-DD3823782BDD}" sibTransId="{15AF7243-84A0-41AC-A4C0-B74C55BE02BB}"/>
    <dgm:cxn modelId="{77710D73-64A5-4355-893F-3715594BCCB4}" type="presOf" srcId="{D084524A-F821-41CB-AA3B-43C8EBE2B9C3}" destId="{3ADA8AEB-831C-45AE-90EE-F042763494A3}"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46D655D5-29F6-4EAB-8DCC-EDFE4B0ABD7E}" type="presOf" srcId="{5E7D8ABC-54CA-4A4F-B0FA-0081BC7F6859}" destId="{FEF660AD-B9E4-43B5-8E25-33995A4150FA}" srcOrd="0" destOrd="0" presId="urn:microsoft.com/office/officeart/2005/8/layout/chevron1"/>
    <dgm:cxn modelId="{AC2E2F4D-100D-492D-8DAC-EA41FE17FA34}" type="presOf" srcId="{6E637573-4FBD-4031-9E2E-951BACF6DF22}" destId="{A532A268-21DF-4588-8342-4FFD2A84FA92}" srcOrd="0" destOrd="0" presId="urn:microsoft.com/office/officeart/2005/8/layout/chevron1"/>
    <dgm:cxn modelId="{FCD0F322-5A32-4B79-9E05-04630FA77BBC}" type="presParOf" srcId="{FEF660AD-B9E4-43B5-8E25-33995A4150FA}" destId="{3ADA8AEB-831C-45AE-90EE-F042763494A3}" srcOrd="0" destOrd="0" presId="urn:microsoft.com/office/officeart/2005/8/layout/chevron1"/>
    <dgm:cxn modelId="{50E32CD2-B40B-48A4-A277-A72B2D115B31}" type="presParOf" srcId="{FEF660AD-B9E4-43B5-8E25-33995A4150FA}" destId="{0B99A1EB-D6DD-4603-8461-94F545FAC5A0}" srcOrd="1" destOrd="0" presId="urn:microsoft.com/office/officeart/2005/8/layout/chevron1"/>
    <dgm:cxn modelId="{31DC3844-2AB6-47D0-835D-812A18DB815E}" type="presParOf" srcId="{FEF660AD-B9E4-43B5-8E25-33995A4150FA}" destId="{A114B818-E203-409F-AF78-8A3E700C6636}" srcOrd="2" destOrd="0" presId="urn:microsoft.com/office/officeart/2005/8/layout/chevron1"/>
    <dgm:cxn modelId="{B55B224D-D876-4111-B18B-54B5FD1D57C4}" type="presParOf" srcId="{FEF660AD-B9E4-43B5-8E25-33995A4150FA}" destId="{7AF3C7BB-B576-4A3A-B94F-EDC308E5A057}" srcOrd="3" destOrd="0" presId="urn:microsoft.com/office/officeart/2005/8/layout/chevron1"/>
    <dgm:cxn modelId="{C039B171-C236-4061-A96C-899120CA3B69}" type="presParOf" srcId="{FEF660AD-B9E4-43B5-8E25-33995A4150FA}" destId="{584B2BB3-4FBF-4E6A-A1CC-79E1CF9152D8}" srcOrd="4" destOrd="0" presId="urn:microsoft.com/office/officeart/2005/8/layout/chevron1"/>
    <dgm:cxn modelId="{E7635D6E-2525-4C8A-981B-9590865728EE}" type="presParOf" srcId="{FEF660AD-B9E4-43B5-8E25-33995A4150FA}" destId="{257E84C3-A6A0-411C-AE24-8915E476F203}" srcOrd="5" destOrd="0" presId="urn:microsoft.com/office/officeart/2005/8/layout/chevron1"/>
    <dgm:cxn modelId="{DE895712-566B-47C6-B560-BE5A3EECB32A}" type="presParOf" srcId="{FEF660AD-B9E4-43B5-8E25-33995A4150FA}" destId="{A532A268-21DF-4588-8342-4FFD2A84FA92}" srcOrd="6" destOrd="0" presId="urn:microsoft.com/office/officeart/2005/8/layout/chevron1"/>
    <dgm:cxn modelId="{AD5E2782-CCBB-423A-BDD9-BCB93764B568}" type="presParOf" srcId="{FEF660AD-B9E4-43B5-8E25-33995A4150FA}" destId="{B85346A0-DB13-4D9A-9EA6-ED6017EB2D3A}" srcOrd="7" destOrd="0" presId="urn:microsoft.com/office/officeart/2005/8/layout/chevron1"/>
    <dgm:cxn modelId="{AAB6AC7C-C2C9-431F-836A-731AFD2802DF}"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Rounded</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Spiritual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1800" dirty="0" smtClean="0"/>
            <a:t>E</a:t>
          </a:r>
          <a:r>
            <a:rPr lang="en-GB" sz="1200" dirty="0" smtClean="0"/>
            <a:t>veryone yearning to make a difference</a:t>
          </a:r>
          <a:endParaRPr lang="en-GB" sz="12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70304" custLinFactX="156281" custLinFactNeighborX="200000" custLinFactNeighborY="-1137">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custLinFactX="-89998" custLinFactNeighborX="-100000" custLinFactNeighborY="127">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482ACC59-3D93-4F85-8CE3-E4360F9E393F}" type="presOf" srcId="{5E7D8ABC-54CA-4A4F-B0FA-0081BC7F6859}" destId="{FEF660AD-B9E4-43B5-8E25-33995A4150FA}" srcOrd="0" destOrd="0" presId="urn:microsoft.com/office/officeart/2005/8/layout/chevron1"/>
    <dgm:cxn modelId="{1598FA18-E67F-4C9F-894F-A0C97E7899CD}" srcId="{5E7D8ABC-54CA-4A4F-B0FA-0081BC7F6859}" destId="{E33F6B7A-79DB-47C3-AB1E-0FE879279C5B}" srcOrd="1" destOrd="0" parTransId="{60573F29-FF60-48CC-9832-24A71B24C30E}" sibTransId="{DF61CCA9-FB73-4553-A769-22ABF779E554}"/>
    <dgm:cxn modelId="{CD86C833-CB8D-4A71-BAA8-C436635DF600}" type="presOf" srcId="{6E637573-4FBD-4031-9E2E-951BACF6DF22}" destId="{A532A268-21DF-4588-8342-4FFD2A84FA92}" srcOrd="0" destOrd="0" presId="urn:microsoft.com/office/officeart/2005/8/layout/chevron1"/>
    <dgm:cxn modelId="{66507663-D47C-4B02-8CDE-74A10EDF40EE}" srcId="{5E7D8ABC-54CA-4A4F-B0FA-0081BC7F6859}" destId="{F6AAFE29-F5E2-4884-875D-CCB2B8B8F115}" srcOrd="2" destOrd="0" parTransId="{A86DF3E1-212F-4AB1-9BDA-DD3823782BDD}" sibTransId="{15AF7243-84A0-41AC-A4C0-B74C55BE02BB}"/>
    <dgm:cxn modelId="{6B18035B-840D-44C1-8AD8-9A4CB69C93B7}" type="presOf" srcId="{D084524A-F821-41CB-AA3B-43C8EBE2B9C3}" destId="{3ADA8AEB-831C-45AE-90EE-F042763494A3}" srcOrd="0" destOrd="0" presId="urn:microsoft.com/office/officeart/2005/8/layout/chevron1"/>
    <dgm:cxn modelId="{1B23D683-58AB-4E93-8F3D-E2E1A27CAAED}" type="presOf" srcId="{F6AAFE29-F5E2-4884-875D-CCB2B8B8F115}" destId="{584B2BB3-4FBF-4E6A-A1CC-79E1CF9152D8}" srcOrd="0" destOrd="0" presId="urn:microsoft.com/office/officeart/2005/8/layout/chevron1"/>
    <dgm:cxn modelId="{CD1E3C17-7C2A-4ECD-9AC6-9D7968EA96C2}" type="presOf" srcId="{021FA406-A519-44DE-AB0B-DD64D347C9B4}" destId="{D056D75F-79A9-45A8-8986-7C5C95D36896}" srcOrd="0" destOrd="0" presId="urn:microsoft.com/office/officeart/2005/8/layout/chevron1"/>
    <dgm:cxn modelId="{176EE5B3-9436-4E82-A120-DD2C4EF99EB8}" type="presOf" srcId="{E33F6B7A-79DB-47C3-AB1E-0FE879279C5B}" destId="{A114B818-E203-409F-AF78-8A3E700C6636}"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DDBE57B8-CFE9-4BBB-86F4-AE5E506485BB}" type="presParOf" srcId="{FEF660AD-B9E4-43B5-8E25-33995A4150FA}" destId="{3ADA8AEB-831C-45AE-90EE-F042763494A3}" srcOrd="0" destOrd="0" presId="urn:microsoft.com/office/officeart/2005/8/layout/chevron1"/>
    <dgm:cxn modelId="{8DEDC108-4478-4082-8806-F05A9BF58EEF}" type="presParOf" srcId="{FEF660AD-B9E4-43B5-8E25-33995A4150FA}" destId="{0B99A1EB-D6DD-4603-8461-94F545FAC5A0}" srcOrd="1" destOrd="0" presId="urn:microsoft.com/office/officeart/2005/8/layout/chevron1"/>
    <dgm:cxn modelId="{97138338-5763-4466-8CAB-105DBBDB464C}" type="presParOf" srcId="{FEF660AD-B9E4-43B5-8E25-33995A4150FA}" destId="{A114B818-E203-409F-AF78-8A3E700C6636}" srcOrd="2" destOrd="0" presId="urn:microsoft.com/office/officeart/2005/8/layout/chevron1"/>
    <dgm:cxn modelId="{AB725091-1228-433D-9D9B-30D54067906C}" type="presParOf" srcId="{FEF660AD-B9E4-43B5-8E25-33995A4150FA}" destId="{7AF3C7BB-B576-4A3A-B94F-EDC308E5A057}" srcOrd="3" destOrd="0" presId="urn:microsoft.com/office/officeart/2005/8/layout/chevron1"/>
    <dgm:cxn modelId="{C1B59551-5C7B-4E2A-BB2F-AB7209355442}" type="presParOf" srcId="{FEF660AD-B9E4-43B5-8E25-33995A4150FA}" destId="{584B2BB3-4FBF-4E6A-A1CC-79E1CF9152D8}" srcOrd="4" destOrd="0" presId="urn:microsoft.com/office/officeart/2005/8/layout/chevron1"/>
    <dgm:cxn modelId="{91BDE3CD-BA4B-4D0C-A2DD-16A59700A8AD}" type="presParOf" srcId="{FEF660AD-B9E4-43B5-8E25-33995A4150FA}" destId="{257E84C3-A6A0-411C-AE24-8915E476F203}" srcOrd="5" destOrd="0" presId="urn:microsoft.com/office/officeart/2005/8/layout/chevron1"/>
    <dgm:cxn modelId="{F79CFF1E-B9F8-4D04-801D-7A58C5379DEF}" type="presParOf" srcId="{FEF660AD-B9E4-43B5-8E25-33995A4150FA}" destId="{A532A268-21DF-4588-8342-4FFD2A84FA92}" srcOrd="6" destOrd="0" presId="urn:microsoft.com/office/officeart/2005/8/layout/chevron1"/>
    <dgm:cxn modelId="{B1787885-1B8E-455A-9EA4-174CB223DEF1}" type="presParOf" srcId="{FEF660AD-B9E4-43B5-8E25-33995A4150FA}" destId="{B85346A0-DB13-4D9A-9EA6-ED6017EB2D3A}" srcOrd="7" destOrd="0" presId="urn:microsoft.com/office/officeart/2005/8/layout/chevron1"/>
    <dgm:cxn modelId="{8C3DAB4B-97AE-4468-9116-737295B66081}"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Rounded</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Spiritual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1800" dirty="0" smtClean="0"/>
            <a:t>E</a:t>
          </a:r>
          <a:r>
            <a:rPr lang="en-GB" sz="1200" dirty="0" smtClean="0"/>
            <a:t>veryone yearning to make a difference</a:t>
          </a:r>
          <a:endParaRPr lang="en-GB" sz="12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70304" custLinFactX="156281" custLinFactNeighborX="200000" custLinFactNeighborY="-1137">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custLinFactX="-89998" custLinFactNeighborX="-100000" custLinFactNeighborY="127">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83DDCAE3-BA13-46B6-8853-3A9A9850CA06}" type="presOf" srcId="{6E637573-4FBD-4031-9E2E-951BACF6DF22}" destId="{A532A268-21DF-4588-8342-4FFD2A84FA92}" srcOrd="0" destOrd="0" presId="urn:microsoft.com/office/officeart/2005/8/layout/chevron1"/>
    <dgm:cxn modelId="{1598FA18-E67F-4C9F-894F-A0C97E7899CD}" srcId="{5E7D8ABC-54CA-4A4F-B0FA-0081BC7F6859}" destId="{E33F6B7A-79DB-47C3-AB1E-0FE879279C5B}" srcOrd="1" destOrd="0" parTransId="{60573F29-FF60-48CC-9832-24A71B24C30E}" sibTransId="{DF61CCA9-FB73-4553-A769-22ABF779E554}"/>
    <dgm:cxn modelId="{66507663-D47C-4B02-8CDE-74A10EDF40EE}" srcId="{5E7D8ABC-54CA-4A4F-B0FA-0081BC7F6859}" destId="{F6AAFE29-F5E2-4884-875D-CCB2B8B8F115}" srcOrd="2" destOrd="0" parTransId="{A86DF3E1-212F-4AB1-9BDA-DD3823782BDD}" sibTransId="{15AF7243-84A0-41AC-A4C0-B74C55BE02BB}"/>
    <dgm:cxn modelId="{8F4860A9-71FA-4FD9-8243-9FE74D338FA9}" type="presOf" srcId="{E33F6B7A-79DB-47C3-AB1E-0FE879279C5B}" destId="{A114B818-E203-409F-AF78-8A3E700C6636}" srcOrd="0" destOrd="0" presId="urn:microsoft.com/office/officeart/2005/8/layout/chevron1"/>
    <dgm:cxn modelId="{6BFC185D-ADDF-40DE-81C7-B2B07030F97C}" type="presOf" srcId="{F6AAFE29-F5E2-4884-875D-CCB2B8B8F115}" destId="{584B2BB3-4FBF-4E6A-A1CC-79E1CF9152D8}"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2788BF33-DDAA-4539-9C4B-DD9B5D671C82}" type="presOf" srcId="{021FA406-A519-44DE-AB0B-DD64D347C9B4}" destId="{D056D75F-79A9-45A8-8986-7C5C95D36896}" srcOrd="0" destOrd="0" presId="urn:microsoft.com/office/officeart/2005/8/layout/chevron1"/>
    <dgm:cxn modelId="{BF9EBB0B-F2A4-4885-A1C9-166AE065EEF5}" type="presOf" srcId="{D084524A-F821-41CB-AA3B-43C8EBE2B9C3}" destId="{3ADA8AEB-831C-45AE-90EE-F042763494A3}" srcOrd="0" destOrd="0" presId="urn:microsoft.com/office/officeart/2005/8/layout/chevron1"/>
    <dgm:cxn modelId="{57786697-DC5B-41E9-B2C4-23C4B2E4850F}" type="presOf" srcId="{5E7D8ABC-54CA-4A4F-B0FA-0081BC7F6859}" destId="{FEF660AD-B9E4-43B5-8E25-33995A4150FA}" srcOrd="0" destOrd="0" presId="urn:microsoft.com/office/officeart/2005/8/layout/chevron1"/>
    <dgm:cxn modelId="{E12BEDC2-BEBB-4728-9842-2DFC96004DE8}" type="presParOf" srcId="{FEF660AD-B9E4-43B5-8E25-33995A4150FA}" destId="{3ADA8AEB-831C-45AE-90EE-F042763494A3}" srcOrd="0" destOrd="0" presId="urn:microsoft.com/office/officeart/2005/8/layout/chevron1"/>
    <dgm:cxn modelId="{966DB8A4-8BF5-40F5-9658-C9660F5D3962}" type="presParOf" srcId="{FEF660AD-B9E4-43B5-8E25-33995A4150FA}" destId="{0B99A1EB-D6DD-4603-8461-94F545FAC5A0}" srcOrd="1" destOrd="0" presId="urn:microsoft.com/office/officeart/2005/8/layout/chevron1"/>
    <dgm:cxn modelId="{78FC1407-B1A8-45EC-AC71-13946B63AF74}" type="presParOf" srcId="{FEF660AD-B9E4-43B5-8E25-33995A4150FA}" destId="{A114B818-E203-409F-AF78-8A3E700C6636}" srcOrd="2" destOrd="0" presId="urn:microsoft.com/office/officeart/2005/8/layout/chevron1"/>
    <dgm:cxn modelId="{92DFB74F-6B3C-4304-83E6-3694128EB256}" type="presParOf" srcId="{FEF660AD-B9E4-43B5-8E25-33995A4150FA}" destId="{7AF3C7BB-B576-4A3A-B94F-EDC308E5A057}" srcOrd="3" destOrd="0" presId="urn:microsoft.com/office/officeart/2005/8/layout/chevron1"/>
    <dgm:cxn modelId="{C018B085-FD27-475C-84A0-EC1DA9DD0C91}" type="presParOf" srcId="{FEF660AD-B9E4-43B5-8E25-33995A4150FA}" destId="{584B2BB3-4FBF-4E6A-A1CC-79E1CF9152D8}" srcOrd="4" destOrd="0" presId="urn:microsoft.com/office/officeart/2005/8/layout/chevron1"/>
    <dgm:cxn modelId="{3A4A17A8-3CA6-4871-BCAD-21A1698EE844}" type="presParOf" srcId="{FEF660AD-B9E4-43B5-8E25-33995A4150FA}" destId="{257E84C3-A6A0-411C-AE24-8915E476F203}" srcOrd="5" destOrd="0" presId="urn:microsoft.com/office/officeart/2005/8/layout/chevron1"/>
    <dgm:cxn modelId="{01B936C6-92E5-4A73-9CFB-73C8DDADA11B}" type="presParOf" srcId="{FEF660AD-B9E4-43B5-8E25-33995A4150FA}" destId="{A532A268-21DF-4588-8342-4FFD2A84FA92}" srcOrd="6" destOrd="0" presId="urn:microsoft.com/office/officeart/2005/8/layout/chevron1"/>
    <dgm:cxn modelId="{21176BF9-77B4-422A-B58D-DB61D37D0EB9}" type="presParOf" srcId="{FEF660AD-B9E4-43B5-8E25-33995A4150FA}" destId="{B85346A0-DB13-4D9A-9EA6-ED6017EB2D3A}" srcOrd="7" destOrd="0" presId="urn:microsoft.com/office/officeart/2005/8/layout/chevron1"/>
    <dgm:cxn modelId="{2A5ECF74-A11C-4452-91C9-D50E8D9E8D5F}"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Rounded</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Everyone yearning to make a difference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2000" b="1" dirty="0" smtClean="0"/>
            <a:t>S</a:t>
          </a:r>
          <a:r>
            <a:rPr lang="en-GB" sz="1600" dirty="0" smtClean="0"/>
            <a:t>piritual</a:t>
          </a:r>
          <a:endParaRPr lang="en-GB" sz="16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70304" custLinFactX="242038" custLinFactNeighborX="300000" custLinFactNeighborY="5355">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custLinFactX="-89998" custLinFactNeighborX="-100000" custLinFactNeighborY="127">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custLinFactX="-84241" custLinFactNeighborX="-100000" custLinFactNeighborY="127">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57141817-4D60-417A-85BF-0AFB33369F21}" type="presOf" srcId="{5E7D8ABC-54CA-4A4F-B0FA-0081BC7F6859}" destId="{FEF660AD-B9E4-43B5-8E25-33995A4150FA}" srcOrd="0" destOrd="0" presId="urn:microsoft.com/office/officeart/2005/8/layout/chevron1"/>
    <dgm:cxn modelId="{1598FA18-E67F-4C9F-894F-A0C97E7899CD}" srcId="{5E7D8ABC-54CA-4A4F-B0FA-0081BC7F6859}" destId="{E33F6B7A-79DB-47C3-AB1E-0FE879279C5B}" srcOrd="1" destOrd="0" parTransId="{60573F29-FF60-48CC-9832-24A71B24C30E}" sibTransId="{DF61CCA9-FB73-4553-A769-22ABF779E554}"/>
    <dgm:cxn modelId="{A0F91679-A1BD-4416-8C2B-1E3C45F2C9CB}" type="presOf" srcId="{6E637573-4FBD-4031-9E2E-951BACF6DF22}" destId="{A532A268-21DF-4588-8342-4FFD2A84FA92}" srcOrd="0" destOrd="0" presId="urn:microsoft.com/office/officeart/2005/8/layout/chevron1"/>
    <dgm:cxn modelId="{66507663-D47C-4B02-8CDE-74A10EDF40EE}" srcId="{5E7D8ABC-54CA-4A4F-B0FA-0081BC7F6859}" destId="{F6AAFE29-F5E2-4884-875D-CCB2B8B8F115}" srcOrd="2" destOrd="0" parTransId="{A86DF3E1-212F-4AB1-9BDA-DD3823782BDD}" sibTransId="{15AF7243-84A0-41AC-A4C0-B74C55BE02BB}"/>
    <dgm:cxn modelId="{7964FD98-18CC-4ABC-B26B-2C3C3F189D95}" type="presOf" srcId="{F6AAFE29-F5E2-4884-875D-CCB2B8B8F115}" destId="{584B2BB3-4FBF-4E6A-A1CC-79E1CF9152D8}" srcOrd="0" destOrd="0" presId="urn:microsoft.com/office/officeart/2005/8/layout/chevron1"/>
    <dgm:cxn modelId="{01FB851D-BDA4-47C4-A0E7-D30FF92A6E85}" type="presOf" srcId="{D084524A-F821-41CB-AA3B-43C8EBE2B9C3}" destId="{3ADA8AEB-831C-45AE-90EE-F042763494A3}"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AB328732-06F8-4ED8-9B6F-485900FB5059}" type="presOf" srcId="{021FA406-A519-44DE-AB0B-DD64D347C9B4}" destId="{D056D75F-79A9-45A8-8986-7C5C95D36896}" srcOrd="0" destOrd="0" presId="urn:microsoft.com/office/officeart/2005/8/layout/chevron1"/>
    <dgm:cxn modelId="{83F92C82-9725-451D-9B26-EA1B7A7C0D1D}" type="presOf" srcId="{E33F6B7A-79DB-47C3-AB1E-0FE879279C5B}" destId="{A114B818-E203-409F-AF78-8A3E700C6636}" srcOrd="0" destOrd="0" presId="urn:microsoft.com/office/officeart/2005/8/layout/chevron1"/>
    <dgm:cxn modelId="{AACBD5EF-4E1A-4154-AF68-ECDECE33A337}" type="presParOf" srcId="{FEF660AD-B9E4-43B5-8E25-33995A4150FA}" destId="{3ADA8AEB-831C-45AE-90EE-F042763494A3}" srcOrd="0" destOrd="0" presId="urn:microsoft.com/office/officeart/2005/8/layout/chevron1"/>
    <dgm:cxn modelId="{9E762E0C-48F4-4257-B7F7-22D4BF00C1AA}" type="presParOf" srcId="{FEF660AD-B9E4-43B5-8E25-33995A4150FA}" destId="{0B99A1EB-D6DD-4603-8461-94F545FAC5A0}" srcOrd="1" destOrd="0" presId="urn:microsoft.com/office/officeart/2005/8/layout/chevron1"/>
    <dgm:cxn modelId="{73B59C49-6C6C-4646-8F69-B63059480DE0}" type="presParOf" srcId="{FEF660AD-B9E4-43B5-8E25-33995A4150FA}" destId="{A114B818-E203-409F-AF78-8A3E700C6636}" srcOrd="2" destOrd="0" presId="urn:microsoft.com/office/officeart/2005/8/layout/chevron1"/>
    <dgm:cxn modelId="{3CF14D71-E488-4CE8-8B9D-42E53CAECA36}" type="presParOf" srcId="{FEF660AD-B9E4-43B5-8E25-33995A4150FA}" destId="{7AF3C7BB-B576-4A3A-B94F-EDC308E5A057}" srcOrd="3" destOrd="0" presId="urn:microsoft.com/office/officeart/2005/8/layout/chevron1"/>
    <dgm:cxn modelId="{567D6439-C6B9-455E-A71A-40AA8955518F}" type="presParOf" srcId="{FEF660AD-B9E4-43B5-8E25-33995A4150FA}" destId="{584B2BB3-4FBF-4E6A-A1CC-79E1CF9152D8}" srcOrd="4" destOrd="0" presId="urn:microsoft.com/office/officeart/2005/8/layout/chevron1"/>
    <dgm:cxn modelId="{45DFD049-2D5D-481C-B4ED-9148B8E04364}" type="presParOf" srcId="{FEF660AD-B9E4-43B5-8E25-33995A4150FA}" destId="{257E84C3-A6A0-411C-AE24-8915E476F203}" srcOrd="5" destOrd="0" presId="urn:microsoft.com/office/officeart/2005/8/layout/chevron1"/>
    <dgm:cxn modelId="{77847F05-B778-4AFE-92CC-230EDDBE9360}" type="presParOf" srcId="{FEF660AD-B9E4-43B5-8E25-33995A4150FA}" destId="{A532A268-21DF-4588-8342-4FFD2A84FA92}" srcOrd="6" destOrd="0" presId="urn:microsoft.com/office/officeart/2005/8/layout/chevron1"/>
    <dgm:cxn modelId="{B026338C-A14E-4FED-B530-A17443AE2EFE}" type="presParOf" srcId="{FEF660AD-B9E4-43B5-8E25-33995A4150FA}" destId="{B85346A0-DB13-4D9A-9EA6-ED6017EB2D3A}" srcOrd="7" destOrd="0" presId="urn:microsoft.com/office/officeart/2005/8/layout/chevron1"/>
    <dgm:cxn modelId="{CEB55693-E992-4F0A-98D3-0FB3AE91541A}"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F6AAFE29-F5E2-4884-875D-CCB2B8B8F115}">
      <dgm:prSet phldrT="[Text]"/>
      <dgm:spPr>
        <a:solidFill>
          <a:srgbClr val="92D050"/>
        </a:solidFill>
      </dgm:spPr>
      <dgm:t>
        <a:bodyPr/>
        <a:lstStyle/>
        <a:p>
          <a:r>
            <a:rPr lang="en-GB" dirty="0" smtClean="0"/>
            <a:t>Rounded</a:t>
          </a:r>
          <a:endParaRPr lang="en-GB" dirty="0"/>
        </a:p>
      </dgm:t>
    </dgm:pt>
    <dgm:pt modelId="{A86DF3E1-212F-4AB1-9BDA-DD3823782BDD}" type="parTrans" cxnId="{66507663-D47C-4B02-8CDE-74A10EDF40EE}">
      <dgm:prSet/>
      <dgm:spPr/>
      <dgm:t>
        <a:bodyPr/>
        <a:lstStyle/>
        <a:p>
          <a:endParaRPr lang="en-GB"/>
        </a:p>
      </dgm:t>
    </dgm:pt>
    <dgm:pt modelId="{15AF7243-84A0-41AC-A4C0-B74C55BE02BB}" type="sibTrans" cxnId="{66507663-D47C-4B02-8CDE-74A10EDF40EE}">
      <dgm:prSet/>
      <dgm:spPr/>
      <dgm:t>
        <a:bodyPr/>
        <a:lstStyle/>
        <a:p>
          <a:endParaRPr lang="en-GB"/>
        </a:p>
      </dgm:t>
    </dgm:pt>
    <dgm:pt modelId="{6E637573-4FBD-4031-9E2E-951BACF6DF22}">
      <dgm:prSet phldrT="[Text]"/>
      <dgm:spPr>
        <a:solidFill>
          <a:srgbClr val="92D050"/>
        </a:solidFill>
      </dgm:spPr>
      <dgm:t>
        <a:bodyPr/>
        <a:lstStyle/>
        <a:p>
          <a:r>
            <a:rPr lang="en-GB" dirty="0" smtClean="0"/>
            <a:t>Everyone yearning to make a difference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Highly Aspirational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2000" b="1" dirty="0" smtClean="0"/>
            <a:t>S</a:t>
          </a:r>
          <a:r>
            <a:rPr lang="en-GB" sz="1600" dirty="0" smtClean="0"/>
            <a:t>piritual</a:t>
          </a:r>
          <a:endParaRPr lang="en-GB" sz="16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70304" custLinFactX="242038" custLinFactNeighborX="300000" custLinFactNeighborY="5355">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custLinFactX="-89998" custLinFactNeighborX="-100000" custLinFactNeighborY="127">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custLinFactX="-84241" custLinFactNeighborX="-100000" custLinFactNeighborY="127">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01EDFEC8-6282-4B38-9E5B-4A92EF394BC9}" type="presOf" srcId="{6E637573-4FBD-4031-9E2E-951BACF6DF22}" destId="{A532A268-21DF-4588-8342-4FFD2A84FA92}" srcOrd="0" destOrd="0" presId="urn:microsoft.com/office/officeart/2005/8/layout/chevron1"/>
    <dgm:cxn modelId="{689395F3-637C-4782-BBC2-40BC13878C9F}" srcId="{5E7D8ABC-54CA-4A4F-B0FA-0081BC7F6859}" destId="{D084524A-F821-41CB-AA3B-43C8EBE2B9C3}" srcOrd="0" destOrd="0" parTransId="{CF9BA145-1830-4E71-B492-A12D504A326A}" sibTransId="{A67603A3-4BB8-4F06-B50B-03266EE2C62B}"/>
    <dgm:cxn modelId="{1598FA18-E67F-4C9F-894F-A0C97E7899CD}" srcId="{5E7D8ABC-54CA-4A4F-B0FA-0081BC7F6859}" destId="{E33F6B7A-79DB-47C3-AB1E-0FE879279C5B}" srcOrd="1" destOrd="0" parTransId="{60573F29-FF60-48CC-9832-24A71B24C30E}" sibTransId="{DF61CCA9-FB73-4553-A769-22ABF779E554}"/>
    <dgm:cxn modelId="{342EC175-5801-4A72-B068-4058080DCCEE}" type="presOf" srcId="{D084524A-F821-41CB-AA3B-43C8EBE2B9C3}" destId="{3ADA8AEB-831C-45AE-90EE-F042763494A3}" srcOrd="0" destOrd="0" presId="urn:microsoft.com/office/officeart/2005/8/layout/chevron1"/>
    <dgm:cxn modelId="{66507663-D47C-4B02-8CDE-74A10EDF40EE}" srcId="{5E7D8ABC-54CA-4A4F-B0FA-0081BC7F6859}" destId="{F6AAFE29-F5E2-4884-875D-CCB2B8B8F115}" srcOrd="2" destOrd="0" parTransId="{A86DF3E1-212F-4AB1-9BDA-DD3823782BDD}" sibTransId="{15AF7243-84A0-41AC-A4C0-B74C55BE02BB}"/>
    <dgm:cxn modelId="{3BA296AC-381B-468E-B139-E7376B055AD1}" type="presOf" srcId="{F6AAFE29-F5E2-4884-875D-CCB2B8B8F115}" destId="{584B2BB3-4FBF-4E6A-A1CC-79E1CF9152D8}" srcOrd="0" destOrd="0" presId="urn:microsoft.com/office/officeart/2005/8/layout/chevron1"/>
    <dgm:cxn modelId="{693C079F-A20D-4E92-96DF-3DA861C425E8}" type="presOf" srcId="{E33F6B7A-79DB-47C3-AB1E-0FE879279C5B}" destId="{A114B818-E203-409F-AF78-8A3E700C6636}" srcOrd="0" destOrd="0" presId="urn:microsoft.com/office/officeart/2005/8/layout/chevron1"/>
    <dgm:cxn modelId="{5CF8AA38-C737-4BDC-9EF2-1A71AE183EA4}" type="presOf" srcId="{5E7D8ABC-54CA-4A4F-B0FA-0081BC7F6859}" destId="{FEF660AD-B9E4-43B5-8E25-33995A4150FA}" srcOrd="0" destOrd="0" presId="urn:microsoft.com/office/officeart/2005/8/layout/chevron1"/>
    <dgm:cxn modelId="{ED118C38-99E5-4301-96A4-0830F3F10525}" type="presOf" srcId="{021FA406-A519-44DE-AB0B-DD64D347C9B4}" destId="{D056D75F-79A9-45A8-8986-7C5C95D36896}"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7870E9C4-D627-4228-AD1C-392C9B7206A4}" type="presParOf" srcId="{FEF660AD-B9E4-43B5-8E25-33995A4150FA}" destId="{3ADA8AEB-831C-45AE-90EE-F042763494A3}" srcOrd="0" destOrd="0" presId="urn:microsoft.com/office/officeart/2005/8/layout/chevron1"/>
    <dgm:cxn modelId="{80D64CA9-864D-4BAA-9B1B-1076224C205E}" type="presParOf" srcId="{FEF660AD-B9E4-43B5-8E25-33995A4150FA}" destId="{0B99A1EB-D6DD-4603-8461-94F545FAC5A0}" srcOrd="1" destOrd="0" presId="urn:microsoft.com/office/officeart/2005/8/layout/chevron1"/>
    <dgm:cxn modelId="{43C242B9-426C-4ED1-AE8A-C8C9F026DED3}" type="presParOf" srcId="{FEF660AD-B9E4-43B5-8E25-33995A4150FA}" destId="{A114B818-E203-409F-AF78-8A3E700C6636}" srcOrd="2" destOrd="0" presId="urn:microsoft.com/office/officeart/2005/8/layout/chevron1"/>
    <dgm:cxn modelId="{57834817-BF3C-486A-B4FE-9AD146AB2EA4}" type="presParOf" srcId="{FEF660AD-B9E4-43B5-8E25-33995A4150FA}" destId="{7AF3C7BB-B576-4A3A-B94F-EDC308E5A057}" srcOrd="3" destOrd="0" presId="urn:microsoft.com/office/officeart/2005/8/layout/chevron1"/>
    <dgm:cxn modelId="{1DFD2354-5203-48B8-92FF-F0E17756CB2F}" type="presParOf" srcId="{FEF660AD-B9E4-43B5-8E25-33995A4150FA}" destId="{584B2BB3-4FBF-4E6A-A1CC-79E1CF9152D8}" srcOrd="4" destOrd="0" presId="urn:microsoft.com/office/officeart/2005/8/layout/chevron1"/>
    <dgm:cxn modelId="{8B3635B3-F9CD-4645-9111-8276472D8B0F}" type="presParOf" srcId="{FEF660AD-B9E4-43B5-8E25-33995A4150FA}" destId="{257E84C3-A6A0-411C-AE24-8915E476F203}" srcOrd="5" destOrd="0" presId="urn:microsoft.com/office/officeart/2005/8/layout/chevron1"/>
    <dgm:cxn modelId="{92F87C41-1EDE-477B-A06F-3CD021195D14}" type="presParOf" srcId="{FEF660AD-B9E4-43B5-8E25-33995A4150FA}" destId="{A532A268-21DF-4588-8342-4FFD2A84FA92}" srcOrd="6" destOrd="0" presId="urn:microsoft.com/office/officeart/2005/8/layout/chevron1"/>
    <dgm:cxn modelId="{6EEA034D-7357-46AF-871C-1621FC6A9580}" type="presParOf" srcId="{FEF660AD-B9E4-43B5-8E25-33995A4150FA}" destId="{B85346A0-DB13-4D9A-9EA6-ED6017EB2D3A}" srcOrd="7" destOrd="0" presId="urn:microsoft.com/office/officeart/2005/8/layout/chevron1"/>
    <dgm:cxn modelId="{DFDE4E3B-39BF-403B-9DEE-9849682A976A}"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E7D8ABC-54CA-4A4F-B0FA-0081BC7F6859}" type="doc">
      <dgm:prSet loTypeId="urn:microsoft.com/office/officeart/2005/8/layout/chevron1" loCatId="process" qsTypeId="urn:microsoft.com/office/officeart/2005/8/quickstyle/simple1" qsCatId="simple" csTypeId="urn:microsoft.com/office/officeart/2005/8/colors/accent1_2" csCatId="accent1" phldr="1"/>
      <dgm:spPr/>
    </dgm:pt>
    <dgm:pt modelId="{E33F6B7A-79DB-47C3-AB1E-0FE879279C5B}">
      <dgm:prSet phldrT="[Text]"/>
      <dgm:spPr>
        <a:solidFill>
          <a:srgbClr val="92D050"/>
        </a:solidFill>
      </dgm:spPr>
      <dgm:t>
        <a:bodyPr/>
        <a:lstStyle/>
        <a:p>
          <a:r>
            <a:rPr lang="en-GB" dirty="0" smtClean="0"/>
            <a:t>Fascinating</a:t>
          </a:r>
          <a:endParaRPr lang="en-GB" dirty="0"/>
        </a:p>
      </dgm:t>
    </dgm:pt>
    <dgm:pt modelId="{60573F29-FF60-48CC-9832-24A71B24C30E}" type="parTrans" cxnId="{1598FA18-E67F-4C9F-894F-A0C97E7899CD}">
      <dgm:prSet/>
      <dgm:spPr/>
      <dgm:t>
        <a:bodyPr/>
        <a:lstStyle/>
        <a:p>
          <a:endParaRPr lang="en-GB"/>
        </a:p>
      </dgm:t>
    </dgm:pt>
    <dgm:pt modelId="{DF61CCA9-FB73-4553-A769-22ABF779E554}" type="sibTrans" cxnId="{1598FA18-E67F-4C9F-894F-A0C97E7899CD}">
      <dgm:prSet/>
      <dgm:spPr/>
      <dgm:t>
        <a:bodyPr/>
        <a:lstStyle/>
        <a:p>
          <a:endParaRPr lang="en-GB"/>
        </a:p>
      </dgm:t>
    </dgm:pt>
    <dgm:pt modelId="{6E637573-4FBD-4031-9E2E-951BACF6DF22}">
      <dgm:prSet phldrT="[Text]"/>
      <dgm:spPr>
        <a:solidFill>
          <a:srgbClr val="92D050"/>
        </a:solidFill>
      </dgm:spPr>
      <dgm:t>
        <a:bodyPr/>
        <a:lstStyle/>
        <a:p>
          <a:r>
            <a:rPr lang="en-GB" dirty="0" smtClean="0"/>
            <a:t>Everyone yearning to make a difference </a:t>
          </a:r>
          <a:endParaRPr lang="en-GB" dirty="0"/>
        </a:p>
      </dgm:t>
    </dgm:pt>
    <dgm:pt modelId="{684AF3CA-B76F-4675-BCFE-944DFD79422C}" type="parTrans" cxnId="{2612B81B-644D-4FE1-8CCB-C50D4EC5C8CC}">
      <dgm:prSet/>
      <dgm:spPr/>
      <dgm:t>
        <a:bodyPr/>
        <a:lstStyle/>
        <a:p>
          <a:endParaRPr lang="en-GB"/>
        </a:p>
      </dgm:t>
    </dgm:pt>
    <dgm:pt modelId="{6A30F823-C5E0-4E71-ADD4-5CCC731D26C1}" type="sibTrans" cxnId="{2612B81B-644D-4FE1-8CCB-C50D4EC5C8CC}">
      <dgm:prSet/>
      <dgm:spPr/>
      <dgm:t>
        <a:bodyPr/>
        <a:lstStyle/>
        <a:p>
          <a:endParaRPr lang="en-GB"/>
        </a:p>
      </dgm:t>
    </dgm:pt>
    <dgm:pt modelId="{021FA406-A519-44DE-AB0B-DD64D347C9B4}">
      <dgm:prSet phldrT="[Text]"/>
      <dgm:spPr>
        <a:solidFill>
          <a:srgbClr val="92D050"/>
        </a:solidFill>
      </dgm:spPr>
      <dgm:t>
        <a:bodyPr/>
        <a:lstStyle/>
        <a:p>
          <a:r>
            <a:rPr lang="en-GB" dirty="0" smtClean="0"/>
            <a:t>Spiritual</a:t>
          </a:r>
          <a:endParaRPr lang="en-GB" dirty="0"/>
        </a:p>
      </dgm:t>
    </dgm:pt>
    <dgm:pt modelId="{E6ECE636-A8C8-4019-B9C1-6252BD674E5F}" type="parTrans" cxnId="{2511BA56-AF41-449A-805A-B4968043DEE8}">
      <dgm:prSet/>
      <dgm:spPr/>
      <dgm:t>
        <a:bodyPr/>
        <a:lstStyle/>
        <a:p>
          <a:endParaRPr lang="en-GB"/>
        </a:p>
      </dgm:t>
    </dgm:pt>
    <dgm:pt modelId="{5E8376AE-6E51-4AA9-AC27-286F11193B2C}" type="sibTrans" cxnId="{2511BA56-AF41-449A-805A-B4968043DEE8}">
      <dgm:prSet/>
      <dgm:spPr/>
      <dgm:t>
        <a:bodyPr/>
        <a:lstStyle/>
        <a:p>
          <a:endParaRPr lang="en-GB"/>
        </a:p>
      </dgm:t>
    </dgm:pt>
    <dgm:pt modelId="{D084524A-F821-41CB-AA3B-43C8EBE2B9C3}">
      <dgm:prSet phldrT="[Text]" custT="1"/>
      <dgm:spPr>
        <a:solidFill>
          <a:srgbClr val="00B050"/>
        </a:solidFill>
      </dgm:spPr>
      <dgm:t>
        <a:bodyPr/>
        <a:lstStyle/>
        <a:p>
          <a:r>
            <a:rPr lang="en-GB" sz="2400" b="1" dirty="0" smtClean="0"/>
            <a:t>H</a:t>
          </a:r>
          <a:r>
            <a:rPr lang="en-GB" sz="1100" b="1" dirty="0" smtClean="0"/>
            <a:t>ighly Aspirational</a:t>
          </a:r>
          <a:endParaRPr lang="en-GB" sz="1100" b="1" dirty="0"/>
        </a:p>
      </dgm:t>
    </dgm:pt>
    <dgm:pt modelId="{A67603A3-4BB8-4F06-B50B-03266EE2C62B}" type="sibTrans" cxnId="{689395F3-637C-4782-BBC2-40BC13878C9F}">
      <dgm:prSet/>
      <dgm:spPr/>
      <dgm:t>
        <a:bodyPr/>
        <a:lstStyle/>
        <a:p>
          <a:endParaRPr lang="en-GB"/>
        </a:p>
      </dgm:t>
    </dgm:pt>
    <dgm:pt modelId="{CF9BA145-1830-4E71-B492-A12D504A326A}" type="parTrans" cxnId="{689395F3-637C-4782-BBC2-40BC13878C9F}">
      <dgm:prSet/>
      <dgm:spPr/>
      <dgm:t>
        <a:bodyPr/>
        <a:lstStyle/>
        <a:p>
          <a:endParaRPr lang="en-GB"/>
        </a:p>
      </dgm:t>
    </dgm:pt>
    <dgm:pt modelId="{F6AAFE29-F5E2-4884-875D-CCB2B8B8F115}">
      <dgm:prSet phldrT="[Text]"/>
      <dgm:spPr>
        <a:solidFill>
          <a:srgbClr val="92D050"/>
        </a:solidFill>
      </dgm:spPr>
      <dgm:t>
        <a:bodyPr/>
        <a:lstStyle/>
        <a:p>
          <a:r>
            <a:rPr lang="en-GB" dirty="0" smtClean="0"/>
            <a:t>Rounded</a:t>
          </a:r>
          <a:endParaRPr lang="en-GB" dirty="0"/>
        </a:p>
      </dgm:t>
    </dgm:pt>
    <dgm:pt modelId="{15AF7243-84A0-41AC-A4C0-B74C55BE02BB}" type="sibTrans" cxnId="{66507663-D47C-4B02-8CDE-74A10EDF40EE}">
      <dgm:prSet/>
      <dgm:spPr/>
      <dgm:t>
        <a:bodyPr/>
        <a:lstStyle/>
        <a:p>
          <a:endParaRPr lang="en-GB"/>
        </a:p>
      </dgm:t>
    </dgm:pt>
    <dgm:pt modelId="{A86DF3E1-212F-4AB1-9BDA-DD3823782BDD}" type="parTrans" cxnId="{66507663-D47C-4B02-8CDE-74A10EDF40EE}">
      <dgm:prSet/>
      <dgm:spPr/>
      <dgm:t>
        <a:bodyPr/>
        <a:lstStyle/>
        <a:p>
          <a:endParaRPr lang="en-GB"/>
        </a:p>
      </dgm:t>
    </dgm:pt>
    <dgm:pt modelId="{FEF660AD-B9E4-43B5-8E25-33995A4150FA}" type="pres">
      <dgm:prSet presAssocID="{5E7D8ABC-54CA-4A4F-B0FA-0081BC7F6859}" presName="Name0" presStyleCnt="0">
        <dgm:presLayoutVars>
          <dgm:dir/>
          <dgm:animLvl val="lvl"/>
          <dgm:resizeHandles val="exact"/>
        </dgm:presLayoutVars>
      </dgm:prSet>
      <dgm:spPr/>
    </dgm:pt>
    <dgm:pt modelId="{3ADA8AEB-831C-45AE-90EE-F042763494A3}" type="pres">
      <dgm:prSet presAssocID="{D084524A-F821-41CB-AA3B-43C8EBE2B9C3}" presName="parTxOnly" presStyleLbl="node1" presStyleIdx="0" presStyleCnt="5" custScaleX="120471" custScaleY="170304" custLinFactX="319815" custLinFactNeighborX="400000" custLinFactNeighborY="2701">
        <dgm:presLayoutVars>
          <dgm:chMax val="0"/>
          <dgm:chPref val="0"/>
          <dgm:bulletEnabled val="1"/>
        </dgm:presLayoutVars>
      </dgm:prSet>
      <dgm:spPr/>
      <dgm:t>
        <a:bodyPr/>
        <a:lstStyle/>
        <a:p>
          <a:endParaRPr lang="en-GB"/>
        </a:p>
      </dgm:t>
    </dgm:pt>
    <dgm:pt modelId="{0B99A1EB-D6DD-4603-8461-94F545FAC5A0}" type="pres">
      <dgm:prSet presAssocID="{A67603A3-4BB8-4F06-B50B-03266EE2C62B}" presName="parTxOnlySpace" presStyleCnt="0"/>
      <dgm:spPr/>
    </dgm:pt>
    <dgm:pt modelId="{A114B818-E203-409F-AF78-8A3E700C6636}" type="pres">
      <dgm:prSet presAssocID="{E33F6B7A-79DB-47C3-AB1E-0FE879279C5B}" presName="parTxOnly" presStyleLbl="node1" presStyleIdx="1" presStyleCnt="5" custLinFactX="-91050" custLinFactNeighborX="-100000" custLinFactNeighborY="127">
        <dgm:presLayoutVars>
          <dgm:chMax val="0"/>
          <dgm:chPref val="0"/>
          <dgm:bulletEnabled val="1"/>
        </dgm:presLayoutVars>
      </dgm:prSet>
      <dgm:spPr/>
      <dgm:t>
        <a:bodyPr/>
        <a:lstStyle/>
        <a:p>
          <a:endParaRPr lang="en-GB"/>
        </a:p>
      </dgm:t>
    </dgm:pt>
    <dgm:pt modelId="{7AF3C7BB-B576-4A3A-B94F-EDC308E5A057}" type="pres">
      <dgm:prSet presAssocID="{DF61CCA9-FB73-4553-A769-22ABF779E554}" presName="parTxOnlySpace" presStyleCnt="0"/>
      <dgm:spPr/>
    </dgm:pt>
    <dgm:pt modelId="{584B2BB3-4FBF-4E6A-A1CC-79E1CF9152D8}" type="pres">
      <dgm:prSet presAssocID="{F6AAFE29-F5E2-4884-875D-CCB2B8B8F115}" presName="parTxOnly" presStyleLbl="node1" presStyleIdx="2" presStyleCnt="5" custLinFactX="-89998" custLinFactNeighborX="-100000" custLinFactNeighborY="127">
        <dgm:presLayoutVars>
          <dgm:chMax val="0"/>
          <dgm:chPref val="0"/>
          <dgm:bulletEnabled val="1"/>
        </dgm:presLayoutVars>
      </dgm:prSet>
      <dgm:spPr/>
      <dgm:t>
        <a:bodyPr/>
        <a:lstStyle/>
        <a:p>
          <a:endParaRPr lang="en-GB"/>
        </a:p>
      </dgm:t>
    </dgm:pt>
    <dgm:pt modelId="{257E84C3-A6A0-411C-AE24-8915E476F203}" type="pres">
      <dgm:prSet presAssocID="{15AF7243-84A0-41AC-A4C0-B74C55BE02BB}" presName="parTxOnlySpace" presStyleCnt="0"/>
      <dgm:spPr/>
    </dgm:pt>
    <dgm:pt modelId="{A532A268-21DF-4588-8342-4FFD2A84FA92}" type="pres">
      <dgm:prSet presAssocID="{6E637573-4FBD-4031-9E2E-951BACF6DF22}" presName="parTxOnly" presStyleLbl="node1" presStyleIdx="3" presStyleCnt="5" custLinFactX="-88849" custLinFactNeighborX="-100000" custLinFactNeighborY="127">
        <dgm:presLayoutVars>
          <dgm:chMax val="0"/>
          <dgm:chPref val="0"/>
          <dgm:bulletEnabled val="1"/>
        </dgm:presLayoutVars>
      </dgm:prSet>
      <dgm:spPr/>
      <dgm:t>
        <a:bodyPr/>
        <a:lstStyle/>
        <a:p>
          <a:endParaRPr lang="en-GB"/>
        </a:p>
      </dgm:t>
    </dgm:pt>
    <dgm:pt modelId="{B85346A0-DB13-4D9A-9EA6-ED6017EB2D3A}" type="pres">
      <dgm:prSet presAssocID="{6A30F823-C5E0-4E71-ADD4-5CCC731D26C1}" presName="parTxOnlySpace" presStyleCnt="0"/>
      <dgm:spPr/>
    </dgm:pt>
    <dgm:pt modelId="{D056D75F-79A9-45A8-8986-7C5C95D36896}" type="pres">
      <dgm:prSet presAssocID="{021FA406-A519-44DE-AB0B-DD64D347C9B4}" presName="parTxOnly" presStyleLbl="node1" presStyleIdx="4" presStyleCnt="5" custLinFactX="-88618" custLinFactNeighborX="-100000" custLinFactNeighborY="127">
        <dgm:presLayoutVars>
          <dgm:chMax val="0"/>
          <dgm:chPref val="0"/>
          <dgm:bulletEnabled val="1"/>
        </dgm:presLayoutVars>
      </dgm:prSet>
      <dgm:spPr/>
      <dgm:t>
        <a:bodyPr/>
        <a:lstStyle/>
        <a:p>
          <a:endParaRPr lang="en-GB"/>
        </a:p>
      </dgm:t>
    </dgm:pt>
  </dgm:ptLst>
  <dgm:cxnLst>
    <dgm:cxn modelId="{2511BA56-AF41-449A-805A-B4968043DEE8}" srcId="{5E7D8ABC-54CA-4A4F-B0FA-0081BC7F6859}" destId="{021FA406-A519-44DE-AB0B-DD64D347C9B4}" srcOrd="4" destOrd="0" parTransId="{E6ECE636-A8C8-4019-B9C1-6252BD674E5F}" sibTransId="{5E8376AE-6E51-4AA9-AC27-286F11193B2C}"/>
    <dgm:cxn modelId="{689395F3-637C-4782-BBC2-40BC13878C9F}" srcId="{5E7D8ABC-54CA-4A4F-B0FA-0081BC7F6859}" destId="{D084524A-F821-41CB-AA3B-43C8EBE2B9C3}" srcOrd="0" destOrd="0" parTransId="{CF9BA145-1830-4E71-B492-A12D504A326A}" sibTransId="{A67603A3-4BB8-4F06-B50B-03266EE2C62B}"/>
    <dgm:cxn modelId="{1598FA18-E67F-4C9F-894F-A0C97E7899CD}" srcId="{5E7D8ABC-54CA-4A4F-B0FA-0081BC7F6859}" destId="{E33F6B7A-79DB-47C3-AB1E-0FE879279C5B}" srcOrd="1" destOrd="0" parTransId="{60573F29-FF60-48CC-9832-24A71B24C30E}" sibTransId="{DF61CCA9-FB73-4553-A769-22ABF779E554}"/>
    <dgm:cxn modelId="{66507663-D47C-4B02-8CDE-74A10EDF40EE}" srcId="{5E7D8ABC-54CA-4A4F-B0FA-0081BC7F6859}" destId="{F6AAFE29-F5E2-4884-875D-CCB2B8B8F115}" srcOrd="2" destOrd="0" parTransId="{A86DF3E1-212F-4AB1-9BDA-DD3823782BDD}" sibTransId="{15AF7243-84A0-41AC-A4C0-B74C55BE02BB}"/>
    <dgm:cxn modelId="{7E97E086-0AA9-4968-AB47-77FB8D2632AE}" type="presOf" srcId="{D084524A-F821-41CB-AA3B-43C8EBE2B9C3}" destId="{3ADA8AEB-831C-45AE-90EE-F042763494A3}" srcOrd="0" destOrd="0" presId="urn:microsoft.com/office/officeart/2005/8/layout/chevron1"/>
    <dgm:cxn modelId="{CDDD72B7-26F7-4FE4-91BB-229B5DEAB86A}" type="presOf" srcId="{E33F6B7A-79DB-47C3-AB1E-0FE879279C5B}" destId="{A114B818-E203-409F-AF78-8A3E700C6636}" srcOrd="0" destOrd="0" presId="urn:microsoft.com/office/officeart/2005/8/layout/chevron1"/>
    <dgm:cxn modelId="{A7849F1F-89C0-4604-A973-905EA26E57C3}" type="presOf" srcId="{021FA406-A519-44DE-AB0B-DD64D347C9B4}" destId="{D056D75F-79A9-45A8-8986-7C5C95D36896}" srcOrd="0" destOrd="0" presId="urn:microsoft.com/office/officeart/2005/8/layout/chevron1"/>
    <dgm:cxn modelId="{6B52C687-B588-490E-A971-37B30A98FED1}" type="presOf" srcId="{5E7D8ABC-54CA-4A4F-B0FA-0081BC7F6859}" destId="{FEF660AD-B9E4-43B5-8E25-33995A4150FA}" srcOrd="0" destOrd="0" presId="urn:microsoft.com/office/officeart/2005/8/layout/chevron1"/>
    <dgm:cxn modelId="{2612B81B-644D-4FE1-8CCB-C50D4EC5C8CC}" srcId="{5E7D8ABC-54CA-4A4F-B0FA-0081BC7F6859}" destId="{6E637573-4FBD-4031-9E2E-951BACF6DF22}" srcOrd="3" destOrd="0" parTransId="{684AF3CA-B76F-4675-BCFE-944DFD79422C}" sibTransId="{6A30F823-C5E0-4E71-ADD4-5CCC731D26C1}"/>
    <dgm:cxn modelId="{9C10BC5F-B7D0-40DE-BC4E-F9390B13FB4F}" type="presOf" srcId="{6E637573-4FBD-4031-9E2E-951BACF6DF22}" destId="{A532A268-21DF-4588-8342-4FFD2A84FA92}" srcOrd="0" destOrd="0" presId="urn:microsoft.com/office/officeart/2005/8/layout/chevron1"/>
    <dgm:cxn modelId="{04F8A131-3D6C-4DCA-9C21-53FC3D071E2D}" type="presOf" srcId="{F6AAFE29-F5E2-4884-875D-CCB2B8B8F115}" destId="{584B2BB3-4FBF-4E6A-A1CC-79E1CF9152D8}" srcOrd="0" destOrd="0" presId="urn:microsoft.com/office/officeart/2005/8/layout/chevron1"/>
    <dgm:cxn modelId="{93C6C929-7609-4F14-B04F-804CE131379E}" type="presParOf" srcId="{FEF660AD-B9E4-43B5-8E25-33995A4150FA}" destId="{3ADA8AEB-831C-45AE-90EE-F042763494A3}" srcOrd="0" destOrd="0" presId="urn:microsoft.com/office/officeart/2005/8/layout/chevron1"/>
    <dgm:cxn modelId="{683105F1-1F67-4584-A0D4-C0A7715E07FD}" type="presParOf" srcId="{FEF660AD-B9E4-43B5-8E25-33995A4150FA}" destId="{0B99A1EB-D6DD-4603-8461-94F545FAC5A0}" srcOrd="1" destOrd="0" presId="urn:microsoft.com/office/officeart/2005/8/layout/chevron1"/>
    <dgm:cxn modelId="{4F0CB2B2-F4AC-4BA2-B1D9-CF705CCD4667}" type="presParOf" srcId="{FEF660AD-B9E4-43B5-8E25-33995A4150FA}" destId="{A114B818-E203-409F-AF78-8A3E700C6636}" srcOrd="2" destOrd="0" presId="urn:microsoft.com/office/officeart/2005/8/layout/chevron1"/>
    <dgm:cxn modelId="{1B179E53-0779-4886-8C45-844A717E2740}" type="presParOf" srcId="{FEF660AD-B9E4-43B5-8E25-33995A4150FA}" destId="{7AF3C7BB-B576-4A3A-B94F-EDC308E5A057}" srcOrd="3" destOrd="0" presId="urn:microsoft.com/office/officeart/2005/8/layout/chevron1"/>
    <dgm:cxn modelId="{3CE43D19-4833-4193-B848-FEBB64D0B897}" type="presParOf" srcId="{FEF660AD-B9E4-43B5-8E25-33995A4150FA}" destId="{584B2BB3-4FBF-4E6A-A1CC-79E1CF9152D8}" srcOrd="4" destOrd="0" presId="urn:microsoft.com/office/officeart/2005/8/layout/chevron1"/>
    <dgm:cxn modelId="{0287C007-DCCA-48DD-9B26-097E435DAC42}" type="presParOf" srcId="{FEF660AD-B9E4-43B5-8E25-33995A4150FA}" destId="{257E84C3-A6A0-411C-AE24-8915E476F203}" srcOrd="5" destOrd="0" presId="urn:microsoft.com/office/officeart/2005/8/layout/chevron1"/>
    <dgm:cxn modelId="{0D88DC30-78D5-4743-B022-81FEA3742457}" type="presParOf" srcId="{FEF660AD-B9E4-43B5-8E25-33995A4150FA}" destId="{A532A268-21DF-4588-8342-4FFD2A84FA92}" srcOrd="6" destOrd="0" presId="urn:microsoft.com/office/officeart/2005/8/layout/chevron1"/>
    <dgm:cxn modelId="{04C179DA-A3E9-4423-8F7F-1AAC07474D04}" type="presParOf" srcId="{FEF660AD-B9E4-43B5-8E25-33995A4150FA}" destId="{B85346A0-DB13-4D9A-9EA6-ED6017EB2D3A}" srcOrd="7" destOrd="0" presId="urn:microsoft.com/office/officeart/2005/8/layout/chevron1"/>
    <dgm:cxn modelId="{5BE3CBCC-03AD-4B1C-A3F1-92BF4B5606A0}" type="presParOf" srcId="{FEF660AD-B9E4-43B5-8E25-33995A4150FA}" destId="{D056D75F-79A9-45A8-8986-7C5C95D36896}" srcOrd="8"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A8AEB-831C-45AE-90EE-F042763494A3}">
      <dsp:nvSpPr>
        <dsp:cNvPr id="0" name=""/>
        <dsp:cNvSpPr/>
      </dsp:nvSpPr>
      <dsp:spPr>
        <a:xfrm>
          <a:off x="2528" y="475938"/>
          <a:ext cx="2174225" cy="1352379"/>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F</a:t>
          </a:r>
          <a:r>
            <a:rPr lang="en-GB" sz="1050" b="1" kern="1200" dirty="0" smtClean="0"/>
            <a:t>ascinating</a:t>
          </a:r>
          <a:endParaRPr lang="en-GB" sz="1050" b="1" kern="1200" dirty="0"/>
        </a:p>
      </dsp:txBody>
      <dsp:txXfrm>
        <a:off x="678718" y="475938"/>
        <a:ext cx="821846" cy="1352379"/>
      </dsp:txXfrm>
    </dsp:sp>
    <dsp:sp modelId="{A114B818-E203-409F-AF78-8A3E700C6636}">
      <dsp:nvSpPr>
        <dsp:cNvPr id="0" name=""/>
        <dsp:cNvSpPr/>
      </dsp:nvSpPr>
      <dsp:spPr>
        <a:xfrm>
          <a:off x="1996276"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Rounded</a:t>
          </a:r>
          <a:endParaRPr lang="en-GB" sz="1200" kern="1200" dirty="0"/>
        </a:p>
      </dsp:txBody>
      <dsp:txXfrm>
        <a:off x="2357230" y="791173"/>
        <a:ext cx="1082862" cy="721908"/>
      </dsp:txXfrm>
    </dsp:sp>
    <dsp:sp modelId="{584B2BB3-4FBF-4E6A-A1CC-79E1CF9152D8}">
      <dsp:nvSpPr>
        <dsp:cNvPr id="0" name=""/>
        <dsp:cNvSpPr/>
      </dsp:nvSpPr>
      <dsp:spPr>
        <a:xfrm>
          <a:off x="3620569"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Everyone yearning to make a difference</a:t>
          </a:r>
          <a:endParaRPr lang="en-GB" sz="1200" kern="1200" dirty="0"/>
        </a:p>
      </dsp:txBody>
      <dsp:txXfrm>
        <a:off x="3981523" y="791173"/>
        <a:ext cx="1082862" cy="721908"/>
      </dsp:txXfrm>
    </dsp:sp>
    <dsp:sp modelId="{A532A268-21DF-4588-8342-4FFD2A84FA92}">
      <dsp:nvSpPr>
        <dsp:cNvPr id="0" name=""/>
        <dsp:cNvSpPr/>
      </dsp:nvSpPr>
      <dsp:spPr>
        <a:xfrm>
          <a:off x="5244863"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Spiritual  </a:t>
          </a:r>
          <a:endParaRPr lang="en-GB" sz="1200" kern="1200" dirty="0"/>
        </a:p>
      </dsp:txBody>
      <dsp:txXfrm>
        <a:off x="5605817" y="791173"/>
        <a:ext cx="1082862" cy="721908"/>
      </dsp:txXfrm>
    </dsp:sp>
    <dsp:sp modelId="{D056D75F-79A9-45A8-8986-7C5C95D36896}">
      <dsp:nvSpPr>
        <dsp:cNvPr id="0" name=""/>
        <dsp:cNvSpPr/>
      </dsp:nvSpPr>
      <dsp:spPr>
        <a:xfrm>
          <a:off x="6869157"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Highly Aspirational</a:t>
          </a:r>
          <a:endParaRPr lang="en-GB" sz="1200" kern="1200" dirty="0"/>
        </a:p>
      </dsp:txBody>
      <dsp:txXfrm>
        <a:off x="7230111" y="791173"/>
        <a:ext cx="1082862" cy="7219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A8AEB-831C-45AE-90EE-F042763494A3}">
      <dsp:nvSpPr>
        <dsp:cNvPr id="0" name=""/>
        <dsp:cNvSpPr/>
      </dsp:nvSpPr>
      <dsp:spPr>
        <a:xfrm>
          <a:off x="2528" y="475938"/>
          <a:ext cx="2174225" cy="1352379"/>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GB" sz="1600" b="1" kern="1200" dirty="0" smtClean="0"/>
            <a:t>F</a:t>
          </a:r>
          <a:r>
            <a:rPr lang="en-GB" sz="1050" b="1" kern="1200" dirty="0" smtClean="0"/>
            <a:t>ascinating</a:t>
          </a:r>
          <a:endParaRPr lang="en-GB" sz="1050" b="1" kern="1200" dirty="0"/>
        </a:p>
      </dsp:txBody>
      <dsp:txXfrm>
        <a:off x="678718" y="475938"/>
        <a:ext cx="821846" cy="1352379"/>
      </dsp:txXfrm>
    </dsp:sp>
    <dsp:sp modelId="{A114B818-E203-409F-AF78-8A3E700C6636}">
      <dsp:nvSpPr>
        <dsp:cNvPr id="0" name=""/>
        <dsp:cNvSpPr/>
      </dsp:nvSpPr>
      <dsp:spPr>
        <a:xfrm>
          <a:off x="1996276"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Rounded</a:t>
          </a:r>
          <a:endParaRPr lang="en-GB" sz="1200" kern="1200" dirty="0"/>
        </a:p>
      </dsp:txBody>
      <dsp:txXfrm>
        <a:off x="2357230" y="791173"/>
        <a:ext cx="1082862" cy="721908"/>
      </dsp:txXfrm>
    </dsp:sp>
    <dsp:sp modelId="{584B2BB3-4FBF-4E6A-A1CC-79E1CF9152D8}">
      <dsp:nvSpPr>
        <dsp:cNvPr id="0" name=""/>
        <dsp:cNvSpPr/>
      </dsp:nvSpPr>
      <dsp:spPr>
        <a:xfrm>
          <a:off x="3620569"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Everyone yearning to make a difference</a:t>
          </a:r>
          <a:endParaRPr lang="en-GB" sz="1200" kern="1200" dirty="0"/>
        </a:p>
      </dsp:txBody>
      <dsp:txXfrm>
        <a:off x="3981523" y="791173"/>
        <a:ext cx="1082862" cy="721908"/>
      </dsp:txXfrm>
    </dsp:sp>
    <dsp:sp modelId="{A532A268-21DF-4588-8342-4FFD2A84FA92}">
      <dsp:nvSpPr>
        <dsp:cNvPr id="0" name=""/>
        <dsp:cNvSpPr/>
      </dsp:nvSpPr>
      <dsp:spPr>
        <a:xfrm>
          <a:off x="5244863"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Spiritual  </a:t>
          </a:r>
          <a:endParaRPr lang="en-GB" sz="1200" kern="1200" dirty="0"/>
        </a:p>
      </dsp:txBody>
      <dsp:txXfrm>
        <a:off x="5605817" y="791173"/>
        <a:ext cx="1082862" cy="721908"/>
      </dsp:txXfrm>
    </dsp:sp>
    <dsp:sp modelId="{D056D75F-79A9-45A8-8986-7C5C95D36896}">
      <dsp:nvSpPr>
        <dsp:cNvPr id="0" name=""/>
        <dsp:cNvSpPr/>
      </dsp:nvSpPr>
      <dsp:spPr>
        <a:xfrm>
          <a:off x="6869157"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Highly Aspirational</a:t>
          </a:r>
          <a:endParaRPr lang="en-GB" sz="1200" kern="1200" dirty="0"/>
        </a:p>
      </dsp:txBody>
      <dsp:txXfrm>
        <a:off x="7230111" y="791173"/>
        <a:ext cx="1082862" cy="7219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DA8AEB-831C-45AE-90EE-F042763494A3}">
      <dsp:nvSpPr>
        <dsp:cNvPr id="0" name=""/>
        <dsp:cNvSpPr/>
      </dsp:nvSpPr>
      <dsp:spPr>
        <a:xfrm>
          <a:off x="1527812" y="504056"/>
          <a:ext cx="2174225" cy="1352379"/>
        </a:xfrm>
        <a:prstGeom prst="chevron">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GB" sz="1800" b="1" kern="1200" dirty="0" smtClean="0"/>
            <a:t>R</a:t>
          </a:r>
          <a:r>
            <a:rPr lang="en-GB" sz="1200" b="1" kern="1200" dirty="0" smtClean="0"/>
            <a:t>ounded</a:t>
          </a:r>
          <a:endParaRPr lang="en-GB" sz="1200" b="1" kern="1200" dirty="0"/>
        </a:p>
      </dsp:txBody>
      <dsp:txXfrm>
        <a:off x="2204002" y="504056"/>
        <a:ext cx="821846" cy="1352379"/>
      </dsp:txXfrm>
    </dsp:sp>
    <dsp:sp modelId="{A114B818-E203-409F-AF78-8A3E700C6636}">
      <dsp:nvSpPr>
        <dsp:cNvPr id="0" name=""/>
        <dsp:cNvSpPr/>
      </dsp:nvSpPr>
      <dsp:spPr>
        <a:xfrm>
          <a:off x="172555" y="792090"/>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Fascinating</a:t>
          </a:r>
          <a:endParaRPr lang="en-GB" sz="1200" kern="1200" dirty="0"/>
        </a:p>
      </dsp:txBody>
      <dsp:txXfrm>
        <a:off x="533509" y="792090"/>
        <a:ext cx="1082862" cy="721908"/>
      </dsp:txXfrm>
    </dsp:sp>
    <dsp:sp modelId="{584B2BB3-4FBF-4E6A-A1CC-79E1CF9152D8}">
      <dsp:nvSpPr>
        <dsp:cNvPr id="0" name=""/>
        <dsp:cNvSpPr/>
      </dsp:nvSpPr>
      <dsp:spPr>
        <a:xfrm>
          <a:off x="3620569"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Everyone yearning to make a difference</a:t>
          </a:r>
          <a:endParaRPr lang="en-GB" sz="1200" kern="1200" dirty="0"/>
        </a:p>
      </dsp:txBody>
      <dsp:txXfrm>
        <a:off x="3981523" y="791173"/>
        <a:ext cx="1082862" cy="721908"/>
      </dsp:txXfrm>
    </dsp:sp>
    <dsp:sp modelId="{A532A268-21DF-4588-8342-4FFD2A84FA92}">
      <dsp:nvSpPr>
        <dsp:cNvPr id="0" name=""/>
        <dsp:cNvSpPr/>
      </dsp:nvSpPr>
      <dsp:spPr>
        <a:xfrm>
          <a:off x="5244863"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Spiritual  </a:t>
          </a:r>
          <a:endParaRPr lang="en-GB" sz="1200" kern="1200" dirty="0"/>
        </a:p>
      </dsp:txBody>
      <dsp:txXfrm>
        <a:off x="5605817" y="791173"/>
        <a:ext cx="1082862" cy="721908"/>
      </dsp:txXfrm>
    </dsp:sp>
    <dsp:sp modelId="{D056D75F-79A9-45A8-8986-7C5C95D36896}">
      <dsp:nvSpPr>
        <dsp:cNvPr id="0" name=""/>
        <dsp:cNvSpPr/>
      </dsp:nvSpPr>
      <dsp:spPr>
        <a:xfrm>
          <a:off x="6869157" y="791173"/>
          <a:ext cx="1804770" cy="721908"/>
        </a:xfrm>
        <a:prstGeom prst="chevron">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n-GB" sz="1200" kern="1200" dirty="0" smtClean="0"/>
            <a:t>Highly Aspirational</a:t>
          </a:r>
          <a:endParaRPr lang="en-GB" sz="1200" kern="1200" dirty="0"/>
        </a:p>
      </dsp:txBody>
      <dsp:txXfrm>
        <a:off x="7230111" y="791173"/>
        <a:ext cx="1082862" cy="7219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27E0BCA-C2E5-49E1-B5CB-9459F3A41D94}" type="datetimeFigureOut">
              <a:rPr lang="en-GB" smtClean="0"/>
              <a:t>12/02/2019</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E329442-35DB-4E1A-BF6D-5B18839BB678}" type="slidenum">
              <a:rPr lang="en-GB" smtClean="0"/>
              <a:t>‹#›</a:t>
            </a:fld>
            <a:endParaRPr lang="en-GB"/>
          </a:p>
        </p:txBody>
      </p:sp>
    </p:spTree>
    <p:extLst>
      <p:ext uri="{BB962C8B-B14F-4D97-AF65-F5344CB8AC3E}">
        <p14:creationId xmlns:p14="http://schemas.microsoft.com/office/powerpoint/2010/main" val="13109962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a:t>
            </a:fld>
            <a:endParaRPr lang="en-GB"/>
          </a:p>
        </p:txBody>
      </p:sp>
    </p:spTree>
    <p:extLst>
      <p:ext uri="{BB962C8B-B14F-4D97-AF65-F5344CB8AC3E}">
        <p14:creationId xmlns:p14="http://schemas.microsoft.com/office/powerpoint/2010/main" val="21893329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10</a:t>
            </a:fld>
            <a:endParaRPr lang="en-GB"/>
          </a:p>
        </p:txBody>
      </p:sp>
    </p:spTree>
    <p:extLst>
      <p:ext uri="{BB962C8B-B14F-4D97-AF65-F5344CB8AC3E}">
        <p14:creationId xmlns:p14="http://schemas.microsoft.com/office/powerpoint/2010/main" val="34856330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11</a:t>
            </a:fld>
            <a:endParaRPr lang="en-GB"/>
          </a:p>
        </p:txBody>
      </p:sp>
    </p:spTree>
    <p:extLst>
      <p:ext uri="{BB962C8B-B14F-4D97-AF65-F5344CB8AC3E}">
        <p14:creationId xmlns:p14="http://schemas.microsoft.com/office/powerpoint/2010/main" val="2197862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12</a:t>
            </a:fld>
            <a:endParaRPr lang="en-GB"/>
          </a:p>
        </p:txBody>
      </p:sp>
    </p:spTree>
    <p:extLst>
      <p:ext uri="{BB962C8B-B14F-4D97-AF65-F5344CB8AC3E}">
        <p14:creationId xmlns:p14="http://schemas.microsoft.com/office/powerpoint/2010/main" val="28036164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13</a:t>
            </a:fld>
            <a:endParaRPr lang="en-GB"/>
          </a:p>
        </p:txBody>
      </p:sp>
    </p:spTree>
    <p:extLst>
      <p:ext uri="{BB962C8B-B14F-4D97-AF65-F5344CB8AC3E}">
        <p14:creationId xmlns:p14="http://schemas.microsoft.com/office/powerpoint/2010/main" val="3015169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14</a:t>
            </a:fld>
            <a:endParaRPr lang="en-GB"/>
          </a:p>
        </p:txBody>
      </p:sp>
    </p:spTree>
    <p:extLst>
      <p:ext uri="{BB962C8B-B14F-4D97-AF65-F5344CB8AC3E}">
        <p14:creationId xmlns:p14="http://schemas.microsoft.com/office/powerpoint/2010/main" val="31157117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15</a:t>
            </a:fld>
            <a:endParaRPr lang="en-GB"/>
          </a:p>
        </p:txBody>
      </p:sp>
    </p:spTree>
    <p:extLst>
      <p:ext uri="{BB962C8B-B14F-4D97-AF65-F5344CB8AC3E}">
        <p14:creationId xmlns:p14="http://schemas.microsoft.com/office/powerpoint/2010/main" val="35136832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16</a:t>
            </a:fld>
            <a:endParaRPr lang="en-GB"/>
          </a:p>
        </p:txBody>
      </p:sp>
    </p:spTree>
    <p:extLst>
      <p:ext uri="{BB962C8B-B14F-4D97-AF65-F5344CB8AC3E}">
        <p14:creationId xmlns:p14="http://schemas.microsoft.com/office/powerpoint/2010/main" val="35136832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2</a:t>
            </a:fld>
            <a:endParaRPr lang="en-GB"/>
          </a:p>
        </p:txBody>
      </p:sp>
    </p:spTree>
    <p:extLst>
      <p:ext uri="{BB962C8B-B14F-4D97-AF65-F5344CB8AC3E}">
        <p14:creationId xmlns:p14="http://schemas.microsoft.com/office/powerpoint/2010/main" val="2199905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3</a:t>
            </a:fld>
            <a:endParaRPr lang="en-GB"/>
          </a:p>
        </p:txBody>
      </p:sp>
    </p:spTree>
    <p:extLst>
      <p:ext uri="{BB962C8B-B14F-4D97-AF65-F5344CB8AC3E}">
        <p14:creationId xmlns:p14="http://schemas.microsoft.com/office/powerpoint/2010/main" val="3900684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4</a:t>
            </a:fld>
            <a:endParaRPr lang="en-GB"/>
          </a:p>
        </p:txBody>
      </p:sp>
    </p:spTree>
    <p:extLst>
      <p:ext uri="{BB962C8B-B14F-4D97-AF65-F5344CB8AC3E}">
        <p14:creationId xmlns:p14="http://schemas.microsoft.com/office/powerpoint/2010/main" val="2277839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5</a:t>
            </a:fld>
            <a:endParaRPr lang="en-GB"/>
          </a:p>
        </p:txBody>
      </p:sp>
    </p:spTree>
    <p:extLst>
      <p:ext uri="{BB962C8B-B14F-4D97-AF65-F5344CB8AC3E}">
        <p14:creationId xmlns:p14="http://schemas.microsoft.com/office/powerpoint/2010/main" val="4549696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6</a:t>
            </a:fld>
            <a:endParaRPr lang="en-GB"/>
          </a:p>
        </p:txBody>
      </p:sp>
    </p:spTree>
    <p:extLst>
      <p:ext uri="{BB962C8B-B14F-4D97-AF65-F5344CB8AC3E}">
        <p14:creationId xmlns:p14="http://schemas.microsoft.com/office/powerpoint/2010/main" val="3458272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AH</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7</a:t>
            </a:fld>
            <a:endParaRPr lang="en-GB"/>
          </a:p>
        </p:txBody>
      </p:sp>
    </p:spTree>
    <p:extLst>
      <p:ext uri="{BB962C8B-B14F-4D97-AF65-F5344CB8AC3E}">
        <p14:creationId xmlns:p14="http://schemas.microsoft.com/office/powerpoint/2010/main" val="2557846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8</a:t>
            </a:fld>
            <a:endParaRPr lang="en-GB"/>
          </a:p>
        </p:txBody>
      </p:sp>
    </p:spTree>
    <p:extLst>
      <p:ext uri="{BB962C8B-B14F-4D97-AF65-F5344CB8AC3E}">
        <p14:creationId xmlns:p14="http://schemas.microsoft.com/office/powerpoint/2010/main" val="35028546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RP</a:t>
            </a:r>
            <a:endParaRPr lang="en-GB" dirty="0"/>
          </a:p>
        </p:txBody>
      </p:sp>
      <p:sp>
        <p:nvSpPr>
          <p:cNvPr id="4" name="Slide Number Placeholder 3"/>
          <p:cNvSpPr>
            <a:spLocks noGrp="1"/>
          </p:cNvSpPr>
          <p:nvPr>
            <p:ph type="sldNum" sz="quarter" idx="10"/>
          </p:nvPr>
        </p:nvSpPr>
        <p:spPr/>
        <p:txBody>
          <a:bodyPr/>
          <a:lstStyle/>
          <a:p>
            <a:fld id="{AE329442-35DB-4E1A-BF6D-5B18839BB678}" type="slidenum">
              <a:rPr lang="en-GB" smtClean="0"/>
              <a:t>9</a:t>
            </a:fld>
            <a:endParaRPr lang="en-GB"/>
          </a:p>
        </p:txBody>
      </p:sp>
    </p:spTree>
    <p:extLst>
      <p:ext uri="{BB962C8B-B14F-4D97-AF65-F5344CB8AC3E}">
        <p14:creationId xmlns:p14="http://schemas.microsoft.com/office/powerpoint/2010/main" val="15478317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E1E248EC-AF01-496A-93B2-F0291EF22C39}" type="datetimeFigureOut">
              <a:rPr lang="en-GB" smtClean="0"/>
              <a:t>12/02/2019</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FB515291-EF52-458D-89DB-545014A53F22}" type="slidenum">
              <a:rPr lang="en-GB" smtClean="0"/>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E248EC-AF01-496A-93B2-F0291EF22C39}"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E248EC-AF01-496A-93B2-F0291EF22C39}"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1E248EC-AF01-496A-93B2-F0291EF22C39}"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1E248EC-AF01-496A-93B2-F0291EF22C39}" type="datetimeFigureOut">
              <a:rPr lang="en-GB" smtClean="0"/>
              <a:t>12/02/2019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FB515291-EF52-458D-89DB-545014A53F22}" type="slidenum">
              <a:rPr lang="en-GB" smtClean="0"/>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E248EC-AF01-496A-93B2-F0291EF22C39}"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1E248EC-AF01-496A-93B2-F0291EF22C39}" type="datetimeFigureOut">
              <a:rPr lang="en-GB" smtClean="0"/>
              <a:t>12/02/2019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E1E248EC-AF01-496A-93B2-F0291EF22C39}" type="datetimeFigureOut">
              <a:rPr lang="en-GB" smtClean="0"/>
              <a:t>12/02/2019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E248EC-AF01-496A-93B2-F0291EF22C39}" type="datetimeFigureOut">
              <a:rPr lang="en-GB" smtClean="0"/>
              <a:t>12/02/2019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1E248EC-AF01-496A-93B2-F0291EF22C39}"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E1E248EC-AF01-496A-93B2-F0291EF22C39}" type="datetimeFigureOut">
              <a:rPr lang="en-GB" smtClean="0"/>
              <a:t>12/02/2019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B515291-EF52-458D-89DB-545014A53F22}"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E1E248EC-AF01-496A-93B2-F0291EF22C39}" type="datetimeFigureOut">
              <a:rPr lang="en-GB" smtClean="0"/>
              <a:t>12/02/2019</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B515291-EF52-458D-89DB-545014A53F22}" type="slidenum">
              <a:rPr lang="en-GB" smtClean="0"/>
              <a:t>‹#›</a:t>
            </a:fld>
            <a:endParaRPr lang="en-GB"/>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5.xml"/><Relationship Id="rId3" Type="http://schemas.openxmlformats.org/officeDocument/2006/relationships/image" Target="../media/image6.png"/><Relationship Id="rId7" Type="http://schemas.openxmlformats.org/officeDocument/2006/relationships/diagramQuickStyle" Target="../diagrams/quickStyle5.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Layout" Target="../diagrams/layout5.xml"/><Relationship Id="rId5" Type="http://schemas.openxmlformats.org/officeDocument/2006/relationships/diagramData" Target="../diagrams/data5.xml"/><Relationship Id="rId4" Type="http://schemas.microsoft.com/office/2007/relationships/hdphoto" Target="../media/hdphoto1.wdp"/><Relationship Id="rId9" Type="http://schemas.microsoft.com/office/2007/relationships/diagramDrawing" Target="../diagrams/drawing5.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6.xml"/><Relationship Id="rId3" Type="http://schemas.openxmlformats.org/officeDocument/2006/relationships/image" Target="../media/image6.png"/><Relationship Id="rId7" Type="http://schemas.openxmlformats.org/officeDocument/2006/relationships/diagramQuickStyle" Target="../diagrams/quickStyle6.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microsoft.com/office/2007/relationships/hdphoto" Target="../media/hdphoto1.wdp"/><Relationship Id="rId9" Type="http://schemas.microsoft.com/office/2007/relationships/diagramDrawing" Target="../diagrams/drawing6.xml"/></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6.png"/><Relationship Id="rId7" Type="http://schemas.openxmlformats.org/officeDocument/2006/relationships/diagramQuickStyle" Target="../diagrams/quickStyle7.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microsoft.com/office/2007/relationships/hdphoto" Target="../media/hdphoto1.wdp"/><Relationship Id="rId9" Type="http://schemas.microsoft.com/office/2007/relationships/diagramDrawing" Target="../diagrams/drawing7.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6.png"/><Relationship Id="rId7" Type="http://schemas.openxmlformats.org/officeDocument/2006/relationships/diagramQuickStyle" Target="../diagrams/quickStyle8.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image" Target="../media/image11.png"/><Relationship Id="rId4" Type="http://schemas.microsoft.com/office/2007/relationships/hdphoto" Target="../media/hdphoto1.wdp"/><Relationship Id="rId9" Type="http://schemas.microsoft.com/office/2007/relationships/diagramDrawing" Target="../diagrams/drawing8.xml"/></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6.png"/><Relationship Id="rId7" Type="http://schemas.openxmlformats.org/officeDocument/2006/relationships/diagramQuickStyle" Target="../diagrams/quickStyle9.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microsoft.com/office/2007/relationships/hdphoto" Target="../media/hdphoto1.wdp"/><Relationship Id="rId9" Type="http://schemas.microsoft.com/office/2007/relationships/diagramDrawing" Target="../diagrams/drawing9.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10.xml"/><Relationship Id="rId3" Type="http://schemas.openxmlformats.org/officeDocument/2006/relationships/image" Target="../media/image6.png"/><Relationship Id="rId7" Type="http://schemas.openxmlformats.org/officeDocument/2006/relationships/diagramQuickStyle" Target="../diagrams/quickStyle10.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10.xml"/><Relationship Id="rId5" Type="http://schemas.openxmlformats.org/officeDocument/2006/relationships/diagramData" Target="../diagrams/data10.xml"/><Relationship Id="rId10" Type="http://schemas.openxmlformats.org/officeDocument/2006/relationships/image" Target="../media/image12.png"/><Relationship Id="rId4" Type="http://schemas.microsoft.com/office/2007/relationships/hdphoto" Target="../media/hdphoto1.wdp"/><Relationship Id="rId9" Type="http://schemas.microsoft.com/office/2007/relationships/diagramDrawing" Target="../diagrams/drawing10.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6.png"/><Relationship Id="rId7"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10" Type="http://schemas.openxmlformats.org/officeDocument/2006/relationships/image" Target="../media/image18.jpeg"/><Relationship Id="rId4" Type="http://schemas.microsoft.com/office/2007/relationships/hdphoto" Target="../media/hdphoto1.wdp"/><Relationship Id="rId9"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6.png"/><Relationship Id="rId7" Type="http://schemas.openxmlformats.org/officeDocument/2006/relationships/diagramQuickStyle" Target="../diagrams/quickStyle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7.jpeg"/><Relationship Id="rId4" Type="http://schemas.microsoft.com/office/2007/relationships/hdphoto" Target="../media/hdphoto1.wdp"/><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4" Type="http://schemas.microsoft.com/office/2007/relationships/hdphoto" Target="../media/hdphoto1.wdp"/><Relationship Id="rId9" Type="http://schemas.microsoft.com/office/2007/relationships/diagramDrawing" Target="../diagrams/drawing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6.png"/><Relationship Id="rId7" Type="http://schemas.openxmlformats.org/officeDocument/2006/relationships/diagramQuickStyle" Target="../diagrams/quickStyle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microsoft.com/office/2007/relationships/hdphoto" Target="../media/hdphoto1.wdp"/><Relationship Id="rId9" Type="http://schemas.microsoft.com/office/2007/relationships/diagramDrawing" Target="../diagrams/drawing3.xml"/></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6.png"/><Relationship Id="rId7" Type="http://schemas.openxmlformats.org/officeDocument/2006/relationships/diagramQuickStyle" Target="../diagrams/quickStyle4.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10" Type="http://schemas.openxmlformats.org/officeDocument/2006/relationships/image" Target="../media/image10.png"/><Relationship Id="rId4" Type="http://schemas.microsoft.com/office/2007/relationships/hdphoto" Target="../media/hdphoto1.wdp"/><Relationship Id="rId9" Type="http://schemas.microsoft.com/office/2007/relationships/diagramDrawing" Target="../diagrams/drawing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6" name="Picture 2" descr="Image result for FRES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4" descr="Image result for FRES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3" name="Picture 9"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12804" t="26672" r="17023" b="21762"/>
          <a:stretch/>
        </p:blipFill>
        <p:spPr bwMode="auto">
          <a:xfrm>
            <a:off x="1350787" y="1484784"/>
            <a:ext cx="6262254" cy="321425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1222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024788113"/>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ontent Placeholder 2"/>
          <p:cNvSpPr txBox="1">
            <a:spLocks/>
          </p:cNvSpPr>
          <p:nvPr/>
        </p:nvSpPr>
        <p:spPr>
          <a:xfrm>
            <a:off x="179512" y="2060848"/>
            <a:ext cx="8305800" cy="4464496"/>
          </a:xfrm>
          <a:prstGeom prst="rect">
            <a:avLst/>
          </a:prstGeom>
        </p:spPr>
        <p:txBody>
          <a:bodyPr vert="horz">
            <a:normAutofit fontScale="92500" lnSpcReduction="2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indent="0">
              <a:buFont typeface="Wingdings 2"/>
              <a:buNone/>
            </a:pPr>
            <a:r>
              <a:rPr lang="en-GB" sz="3500" i="1" dirty="0" smtClean="0"/>
              <a:t>Growth mind set, leadership opportunities (values) helping children  to see the virtues of being an active part of a community (and British Values) </a:t>
            </a:r>
          </a:p>
          <a:p>
            <a:pPr marL="0" indent="0">
              <a:buFont typeface="Wingdings 2"/>
              <a:buNone/>
            </a:pPr>
            <a:r>
              <a:rPr lang="en-GB" sz="3600" i="1" dirty="0" smtClean="0"/>
              <a:t>                                                              </a:t>
            </a:r>
          </a:p>
          <a:p>
            <a:pPr marL="0" indent="0" algn="r">
              <a:buFont typeface="Wingdings 2"/>
              <a:buNone/>
            </a:pPr>
            <a:r>
              <a:rPr lang="en-GB" sz="3600" b="1" dirty="0" smtClean="0"/>
              <a:t>…through nature</a:t>
            </a:r>
          </a:p>
          <a:p>
            <a:pPr marL="0" indent="0">
              <a:buFont typeface="Wingdings 2"/>
              <a:buNone/>
            </a:pPr>
            <a:endParaRPr lang="en-GB" sz="3600" b="1" dirty="0" smtClean="0"/>
          </a:p>
          <a:p>
            <a:pPr marL="0" indent="0">
              <a:buFont typeface="Wingdings 2"/>
              <a:buNone/>
            </a:pPr>
            <a:r>
              <a:rPr lang="en-GB" b="1" dirty="0" smtClean="0"/>
              <a:t>Examples:  Year 5 work on Pig Heart Boy.  Visit from scientist parent to discuss lab work and ethical debate on experimenting with animals. Link with Go Givers</a:t>
            </a:r>
          </a:p>
          <a:p>
            <a:pPr marL="0" indent="0">
              <a:buFont typeface="Wingdings 2"/>
              <a:buNone/>
            </a:pPr>
            <a:endParaRPr lang="en-GB" i="1" dirty="0" smtClean="0"/>
          </a:p>
          <a:p>
            <a:endParaRPr lang="en-GB" dirty="0"/>
          </a:p>
        </p:txBody>
      </p:sp>
    </p:spTree>
    <p:extLst>
      <p:ext uri="{BB962C8B-B14F-4D97-AF65-F5344CB8AC3E}">
        <p14:creationId xmlns:p14="http://schemas.microsoft.com/office/powerpoint/2010/main" val="37696741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799700845"/>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Rectangle 7"/>
          <p:cNvSpPr/>
          <p:nvPr/>
        </p:nvSpPr>
        <p:spPr>
          <a:xfrm>
            <a:off x="179512" y="2060848"/>
            <a:ext cx="8964488" cy="4524315"/>
          </a:xfrm>
          <a:prstGeom prst="rect">
            <a:avLst/>
          </a:prstGeom>
        </p:spPr>
        <p:txBody>
          <a:bodyPr wrap="square">
            <a:spAutoFit/>
          </a:bodyPr>
          <a:lstStyle/>
          <a:p>
            <a:r>
              <a:rPr lang="en-GB" sz="2400" b="1" dirty="0" smtClean="0"/>
              <a:t>PIG HEART BOY – </a:t>
            </a:r>
            <a:r>
              <a:rPr lang="en-GB" sz="2400" b="1" dirty="0" err="1" smtClean="0"/>
              <a:t>Malorie</a:t>
            </a:r>
            <a:r>
              <a:rPr lang="en-GB" sz="2400" b="1" dirty="0" smtClean="0"/>
              <a:t> Blackman</a:t>
            </a:r>
          </a:p>
          <a:p>
            <a:r>
              <a:rPr lang="en-GB" sz="2400" b="1" dirty="0" smtClean="0">
                <a:solidFill>
                  <a:srgbClr val="FF9933"/>
                </a:solidFill>
              </a:rPr>
              <a:t>”I </a:t>
            </a:r>
            <a:r>
              <a:rPr lang="en-GB" sz="2400" b="1" dirty="0">
                <a:solidFill>
                  <a:srgbClr val="FF9933"/>
                </a:solidFill>
              </a:rPr>
              <a:t>personally don’t enjoy seeing animals being tested this way because they don’t really have much of a choice, they’re just tested on</a:t>
            </a:r>
            <a:r>
              <a:rPr lang="en-GB" sz="2400" b="1" dirty="0" smtClean="0">
                <a:solidFill>
                  <a:srgbClr val="FF9933"/>
                </a:solidFill>
              </a:rPr>
              <a:t>.”</a:t>
            </a:r>
            <a:endParaRPr lang="en-GB" sz="2400" dirty="0" smtClean="0"/>
          </a:p>
          <a:p>
            <a:endParaRPr lang="en-GB" sz="2400" dirty="0"/>
          </a:p>
          <a:p>
            <a:r>
              <a:rPr lang="en-GB" sz="2400" b="1" dirty="0" smtClean="0">
                <a:solidFill>
                  <a:srgbClr val="FF9933"/>
                </a:solidFill>
              </a:rPr>
              <a:t>“I think that animal testing should not be going on.  Cam should have a human heart so then the donor would be able to decide if they want to give an organ or not.  I think this because animals have as much right to live on this earth as we do, so why should we be killing them for our purposes?  Animals can’t stand up for themselves so we have to.”</a:t>
            </a:r>
            <a:endParaRPr lang="en-GB" sz="2400" b="1" dirty="0">
              <a:solidFill>
                <a:srgbClr val="FF9933"/>
              </a:solidFill>
            </a:endParaRPr>
          </a:p>
          <a:p>
            <a:endParaRPr lang="en-GB" sz="2400" dirty="0"/>
          </a:p>
        </p:txBody>
      </p:sp>
    </p:spTree>
    <p:extLst>
      <p:ext uri="{BB962C8B-B14F-4D97-AF65-F5344CB8AC3E}">
        <p14:creationId xmlns:p14="http://schemas.microsoft.com/office/powerpoint/2010/main" val="16322149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165368885"/>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5" name="Content Placeholder 2"/>
          <p:cNvSpPr>
            <a:spLocks noGrp="1"/>
          </p:cNvSpPr>
          <p:nvPr>
            <p:ph idx="1"/>
          </p:nvPr>
        </p:nvSpPr>
        <p:spPr>
          <a:xfrm>
            <a:off x="330947" y="2060848"/>
            <a:ext cx="8486328" cy="4797152"/>
          </a:xfrm>
        </p:spPr>
        <p:txBody>
          <a:bodyPr>
            <a:normAutofit fontScale="70000" lnSpcReduction="20000"/>
          </a:bodyPr>
          <a:lstStyle/>
          <a:p>
            <a:pPr marL="0" indent="0">
              <a:buNone/>
            </a:pPr>
            <a:r>
              <a:rPr lang="en-GB" sz="3800" dirty="0" smtClean="0"/>
              <a:t>Presenting </a:t>
            </a:r>
            <a:r>
              <a:rPr lang="en-GB" sz="3800" dirty="0"/>
              <a:t>opportunities for children to ponder and  question their connection to something bigger than ourselves using the outdoor environment - awe and wonder</a:t>
            </a:r>
            <a:r>
              <a:rPr lang="en-GB" sz="3800" dirty="0" smtClean="0"/>
              <a:t>.</a:t>
            </a:r>
          </a:p>
          <a:p>
            <a:pPr marL="0" indent="0">
              <a:buNone/>
            </a:pPr>
            <a:endParaRPr lang="en-GB" dirty="0"/>
          </a:p>
          <a:p>
            <a:pPr marL="0" indent="0">
              <a:buNone/>
            </a:pPr>
            <a:r>
              <a:rPr lang="en-GB" sz="3600" dirty="0" smtClean="0"/>
              <a:t>Using </a:t>
            </a:r>
            <a:r>
              <a:rPr lang="en-GB" sz="3600" dirty="0"/>
              <a:t>our outdoor space, ensuring that our children go out into nature regularly to learn as part of their weekly educational experience ( not just Forest Schools ).  That we actively care for this nature in practical ways, such as </a:t>
            </a:r>
            <a:r>
              <a:rPr lang="en-GB" sz="3600" dirty="0" smtClean="0"/>
              <a:t>recycling, sustainment, river Chess involvement, public education(Woodland Trust, RSPB etc.), conservation.</a:t>
            </a:r>
            <a:endParaRPr lang="en-GB" sz="3600" dirty="0"/>
          </a:p>
          <a:p>
            <a:pPr marL="0" indent="0">
              <a:buNone/>
            </a:pPr>
            <a:endParaRPr lang="en-GB" dirty="0"/>
          </a:p>
          <a:p>
            <a:pPr marL="0" indent="0">
              <a:buNone/>
            </a:pPr>
            <a:r>
              <a:rPr lang="en-GB" b="1" dirty="0" smtClean="0"/>
              <a:t>                                                                </a:t>
            </a:r>
          </a:p>
          <a:p>
            <a:pPr marL="0" indent="0" algn="r">
              <a:buNone/>
            </a:pPr>
            <a:r>
              <a:rPr lang="en-GB" sz="3600" b="1" dirty="0" smtClean="0"/>
              <a:t>…</a:t>
            </a:r>
            <a:r>
              <a:rPr lang="en-GB" sz="3600" b="1" dirty="0"/>
              <a:t>through </a:t>
            </a:r>
            <a:r>
              <a:rPr lang="en-GB" sz="3600" b="1" dirty="0" smtClean="0"/>
              <a:t>nature</a:t>
            </a:r>
          </a:p>
          <a:p>
            <a:pPr marL="0" indent="0">
              <a:buNone/>
            </a:pPr>
            <a:endParaRPr lang="en-GB" sz="3600" b="1" dirty="0" smtClean="0"/>
          </a:p>
          <a:p>
            <a:endParaRPr lang="en-GB" dirty="0"/>
          </a:p>
        </p:txBody>
      </p:sp>
    </p:spTree>
    <p:extLst>
      <p:ext uri="{BB962C8B-B14F-4D97-AF65-F5344CB8AC3E}">
        <p14:creationId xmlns:p14="http://schemas.microsoft.com/office/powerpoint/2010/main" val="21471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1901893052"/>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7"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0030" t="28626" r="4615" b="8413"/>
          <a:stretch/>
        </p:blipFill>
        <p:spPr bwMode="auto">
          <a:xfrm>
            <a:off x="157545" y="2492896"/>
            <a:ext cx="8879160" cy="3562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57545" y="1988840"/>
            <a:ext cx="10011508" cy="369332"/>
          </a:xfrm>
          <a:prstGeom prst="rect">
            <a:avLst/>
          </a:prstGeom>
          <a:noFill/>
        </p:spPr>
        <p:txBody>
          <a:bodyPr wrap="square" rtlCol="0">
            <a:spAutoFit/>
          </a:bodyPr>
          <a:lstStyle/>
          <a:p>
            <a:r>
              <a:rPr lang="en-GB" b="1" u="sng" dirty="0" smtClean="0"/>
              <a:t>Year 4 </a:t>
            </a:r>
            <a:r>
              <a:rPr lang="en-GB" b="1" u="sng" dirty="0"/>
              <a:t> </a:t>
            </a:r>
            <a:r>
              <a:rPr lang="en-GB" b="1" u="sng" dirty="0" smtClean="0"/>
              <a:t>- Pond designs</a:t>
            </a:r>
            <a:endParaRPr lang="en-GB" b="1" u="sng" dirty="0"/>
          </a:p>
        </p:txBody>
      </p:sp>
    </p:spTree>
    <p:extLst>
      <p:ext uri="{BB962C8B-B14F-4D97-AF65-F5344CB8AC3E}">
        <p14:creationId xmlns:p14="http://schemas.microsoft.com/office/powerpoint/2010/main" val="25183566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516890950"/>
              </p:ext>
            </p:extLst>
          </p:nvPr>
        </p:nvGraphicFramePr>
        <p:xfrm>
          <a:off x="235882" y="116632"/>
          <a:ext cx="8728605"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ontent Placeholder 2"/>
          <p:cNvSpPr>
            <a:spLocks noGrp="1"/>
          </p:cNvSpPr>
          <p:nvPr>
            <p:ph idx="1"/>
          </p:nvPr>
        </p:nvSpPr>
        <p:spPr>
          <a:xfrm>
            <a:off x="421210" y="1916832"/>
            <a:ext cx="8543277" cy="4351338"/>
          </a:xfrm>
        </p:spPr>
        <p:txBody>
          <a:bodyPr>
            <a:normAutofit fontScale="92500"/>
          </a:bodyPr>
          <a:lstStyle/>
          <a:p>
            <a:pPr marL="0" indent="0">
              <a:buNone/>
            </a:pPr>
            <a:r>
              <a:rPr lang="en-GB" dirty="0" smtClean="0"/>
              <a:t>Opportunities </a:t>
            </a:r>
            <a:r>
              <a:rPr lang="en-GB" dirty="0"/>
              <a:t>are offered </a:t>
            </a:r>
            <a:r>
              <a:rPr lang="en-GB" dirty="0" smtClean="0"/>
              <a:t>that </a:t>
            </a:r>
            <a:r>
              <a:rPr lang="en-GB" dirty="0"/>
              <a:t>everyone can achieve. </a:t>
            </a:r>
            <a:r>
              <a:rPr lang="en-GB" dirty="0" smtClean="0"/>
              <a:t>challenging </a:t>
            </a:r>
            <a:r>
              <a:rPr lang="en-GB" dirty="0"/>
              <a:t>texts/ resources, high expectations, clear progression, pitched to individual needs &amp; interests. </a:t>
            </a:r>
            <a:r>
              <a:rPr lang="en-GB" dirty="0" smtClean="0"/>
              <a:t> Providing </a:t>
            </a:r>
            <a:r>
              <a:rPr lang="en-GB" dirty="0"/>
              <a:t>additional resources/ support in order to </a:t>
            </a:r>
            <a:r>
              <a:rPr lang="en-GB" dirty="0" smtClean="0"/>
              <a:t>achieve.</a:t>
            </a:r>
            <a:endParaRPr lang="en-GB" dirty="0"/>
          </a:p>
          <a:p>
            <a:pPr marL="0" indent="0">
              <a:buNone/>
            </a:pPr>
            <a:r>
              <a:rPr lang="en-GB" sz="3600" b="1" dirty="0" smtClean="0"/>
              <a:t>                                               …</a:t>
            </a:r>
            <a:r>
              <a:rPr lang="en-GB" sz="3600" b="1" dirty="0"/>
              <a:t>through </a:t>
            </a:r>
            <a:r>
              <a:rPr lang="en-GB" sz="3600" b="1" dirty="0" smtClean="0"/>
              <a:t>nature</a:t>
            </a:r>
          </a:p>
          <a:p>
            <a:pPr marL="0" indent="0">
              <a:buNone/>
            </a:pPr>
            <a:r>
              <a:rPr lang="en-GB" sz="3600" b="1" dirty="0"/>
              <a:t>Examples</a:t>
            </a:r>
            <a:r>
              <a:rPr lang="en-GB" sz="3600" b="1" dirty="0" smtClean="0"/>
              <a:t>: Years 4, 5 and 6 take part in Battle of the Books when they access books which will challenge and inspire them.</a:t>
            </a:r>
            <a:endParaRPr lang="en-GB" sz="3600" b="1" dirty="0"/>
          </a:p>
          <a:p>
            <a:pPr marL="0" indent="0">
              <a:buNone/>
            </a:pPr>
            <a:endParaRPr lang="en-GB" dirty="0"/>
          </a:p>
        </p:txBody>
      </p:sp>
    </p:spTree>
    <p:extLst>
      <p:ext uri="{BB962C8B-B14F-4D97-AF65-F5344CB8AC3E}">
        <p14:creationId xmlns:p14="http://schemas.microsoft.com/office/powerpoint/2010/main" val="5391822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2362552748"/>
              </p:ext>
            </p:extLst>
          </p:nvPr>
        </p:nvGraphicFramePr>
        <p:xfrm>
          <a:off x="235882" y="116632"/>
          <a:ext cx="8728605"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8" name="Picture 2"/>
          <p:cNvPicPr>
            <a:picLocks noChangeAspect="1" noChangeArrowheads="1"/>
          </p:cNvPicPr>
          <p:nvPr/>
        </p:nvPicPr>
        <p:blipFill rotWithShape="1">
          <a:blip r:embed="rId10">
            <a:extLst>
              <a:ext uri="{28A0092B-C50C-407E-A947-70E740481C1C}">
                <a14:useLocalDpi xmlns:a14="http://schemas.microsoft.com/office/drawing/2010/main" val="0"/>
              </a:ext>
            </a:extLst>
          </a:blip>
          <a:srcRect l="12612" t="23798" r="23218" b="31971"/>
          <a:stretch/>
        </p:blipFill>
        <p:spPr bwMode="auto">
          <a:xfrm>
            <a:off x="700692" y="2708920"/>
            <a:ext cx="7139353" cy="2813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700692" y="2181146"/>
            <a:ext cx="10011508" cy="369332"/>
          </a:xfrm>
          <a:prstGeom prst="rect">
            <a:avLst/>
          </a:prstGeom>
          <a:noFill/>
        </p:spPr>
        <p:txBody>
          <a:bodyPr wrap="square" rtlCol="0">
            <a:spAutoFit/>
          </a:bodyPr>
          <a:lstStyle/>
          <a:p>
            <a:r>
              <a:rPr lang="en-GB" b="1" u="sng" dirty="0" smtClean="0"/>
              <a:t>Annual Battle of the Books</a:t>
            </a:r>
            <a:endParaRPr lang="en-GB" b="1" u="sng" dirty="0"/>
          </a:p>
        </p:txBody>
      </p:sp>
      <p:sp>
        <p:nvSpPr>
          <p:cNvPr id="10" name="TextBox 9"/>
          <p:cNvSpPr txBox="1"/>
          <p:nvPr/>
        </p:nvSpPr>
        <p:spPr>
          <a:xfrm>
            <a:off x="0" y="5564596"/>
            <a:ext cx="9144000" cy="1323439"/>
          </a:xfrm>
          <a:prstGeom prst="rect">
            <a:avLst/>
          </a:prstGeom>
          <a:noFill/>
        </p:spPr>
        <p:txBody>
          <a:bodyPr wrap="square" rtlCol="0">
            <a:spAutoFit/>
          </a:bodyPr>
          <a:lstStyle/>
          <a:p>
            <a:r>
              <a:rPr lang="en-GB" sz="2000" b="1" dirty="0" smtClean="0">
                <a:solidFill>
                  <a:srgbClr val="FF9933"/>
                </a:solidFill>
              </a:rPr>
              <a:t>“The Battle of the books is an extraordinary thing that I guarantee you won’t get in any other school.  It pushes you into reading in a good way and it gets kids my age to enjoy reading and work as a team.  Best of all it’s doing what you love and maybe (if you win) get a treat.”</a:t>
            </a:r>
            <a:endParaRPr lang="en-GB" sz="2000" b="1" dirty="0">
              <a:solidFill>
                <a:srgbClr val="FF9933"/>
              </a:solidFill>
            </a:endParaRPr>
          </a:p>
        </p:txBody>
      </p:sp>
    </p:spTree>
    <p:extLst>
      <p:ext uri="{BB962C8B-B14F-4D97-AF65-F5344CB8AC3E}">
        <p14:creationId xmlns:p14="http://schemas.microsoft.com/office/powerpoint/2010/main" val="28172201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equalities act 20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1679" y="2204864"/>
            <a:ext cx="5616624" cy="3532720"/>
          </a:xfrm>
          <a:prstGeom prst="rect">
            <a:avLst/>
          </a:prstGeom>
          <a:noFill/>
          <a:extLst>
            <a:ext uri="{909E8E84-426E-40DD-AFC4-6F175D3DCCD1}">
              <a14:hiddenFill xmlns:a14="http://schemas.microsoft.com/office/drawing/2010/main">
                <a:solidFill>
                  <a:srgbClr val="FFFFFF"/>
                </a:solidFill>
              </a14:hiddenFill>
            </a:ext>
          </a:extLst>
        </p:spPr>
      </p:pic>
      <p:sp>
        <p:nvSpPr>
          <p:cNvPr id="3" name="AutoShape 4" descr="Image result for pink is for boy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339780">
            <a:off x="460678" y="4569624"/>
            <a:ext cx="2171700" cy="2105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Image result for books that challenge equalit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855020">
            <a:off x="6153371" y="306670"/>
            <a:ext cx="2309864" cy="299205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Image result for he is a gentleman and i am a gentleman daughte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97132" y="4928401"/>
            <a:ext cx="3716664" cy="2090624"/>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Image result for disabiliti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07975" y="160337"/>
            <a:ext cx="4397227" cy="1866124"/>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Image result for ghost boy"/>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5575" y="2227152"/>
            <a:ext cx="1390953" cy="20232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538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171400"/>
            <a:ext cx="9148223"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82395" y="1268760"/>
            <a:ext cx="7416824" cy="3046988"/>
          </a:xfrm>
          <a:prstGeom prst="rect">
            <a:avLst/>
          </a:prstGeom>
          <a:noFill/>
        </p:spPr>
        <p:txBody>
          <a:bodyPr wrap="square" rtlCol="0">
            <a:spAutoFit/>
          </a:bodyPr>
          <a:lstStyle/>
          <a:p>
            <a:r>
              <a:rPr lang="en-GB" sz="4800" dirty="0" smtClean="0"/>
              <a:t>Please go into your child’s class and look for these features of FRESH within this mornings lesson.</a:t>
            </a:r>
            <a:endParaRPr lang="en-GB" sz="4800" dirty="0"/>
          </a:p>
        </p:txBody>
      </p:sp>
    </p:spTree>
    <p:extLst>
      <p:ext uri="{BB962C8B-B14F-4D97-AF65-F5344CB8AC3E}">
        <p14:creationId xmlns:p14="http://schemas.microsoft.com/office/powerpoint/2010/main" val="38053937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99593" y="476672"/>
            <a:ext cx="7169742" cy="553998"/>
          </a:xfrm>
          <a:prstGeom prst="rect">
            <a:avLst/>
          </a:prstGeom>
        </p:spPr>
        <p:txBody>
          <a:bodyPr wrap="square">
            <a:spAutoFit/>
          </a:bodyPr>
          <a:lstStyle/>
          <a:p>
            <a:r>
              <a:rPr lang="en-GB" dirty="0">
                <a:solidFill>
                  <a:schemeClr val="bg1">
                    <a:lumMod val="50000"/>
                  </a:schemeClr>
                </a:solidFill>
                <a:latin typeface="Arial Rounded MT Bold" panose="020F0704030504030204" pitchFamily="34" charset="0"/>
              </a:rPr>
              <a:t>Ofsted says narrow curriculum is risk to quality of education</a:t>
            </a:r>
          </a:p>
          <a:p>
            <a:r>
              <a:rPr lang="en-GB" sz="1200" dirty="0">
                <a:solidFill>
                  <a:schemeClr val="bg1">
                    <a:lumMod val="50000"/>
                  </a:schemeClr>
                </a:solidFill>
                <a:latin typeface="Arial Rounded MT Bold" panose="020F0704030504030204" pitchFamily="34" charset="0"/>
              </a:rPr>
              <a:t>27 November 2018</a:t>
            </a:r>
          </a:p>
        </p:txBody>
      </p:sp>
      <p:sp>
        <p:nvSpPr>
          <p:cNvPr id="4" name="Rectangle 3"/>
          <p:cNvSpPr/>
          <p:nvPr/>
        </p:nvSpPr>
        <p:spPr>
          <a:xfrm>
            <a:off x="1020835" y="5078566"/>
            <a:ext cx="7048500" cy="1477328"/>
          </a:xfrm>
          <a:prstGeom prst="rect">
            <a:avLst/>
          </a:prstGeom>
        </p:spPr>
        <p:txBody>
          <a:bodyPr wrap="square">
            <a:spAutoFit/>
          </a:bodyPr>
          <a:lstStyle/>
          <a:p>
            <a:r>
              <a:rPr lang="en-GB" dirty="0"/>
              <a:t>‘Where we do have clearer evidence of a decline in the quality of education </a:t>
            </a:r>
            <a:r>
              <a:rPr lang="en-GB" b="1" dirty="0"/>
              <a:t>are in the narrowing of the curriculum </a:t>
            </a:r>
            <a:r>
              <a:rPr lang="en-GB" dirty="0"/>
              <a:t>in schools and an endemic pattern of prioritising data and performance results, </a:t>
            </a:r>
            <a:r>
              <a:rPr lang="en-GB" b="1" dirty="0"/>
              <a:t>ahead of the real substance of education</a:t>
            </a:r>
            <a:r>
              <a:rPr lang="en-GB" dirty="0" smtClean="0"/>
              <a:t>.’                   </a:t>
            </a:r>
          </a:p>
          <a:p>
            <a:r>
              <a:rPr lang="en-GB" dirty="0"/>
              <a:t> </a:t>
            </a:r>
            <a:r>
              <a:rPr lang="en-GB" dirty="0" smtClean="0"/>
              <a:t>                                                                           Amanda </a:t>
            </a:r>
            <a:r>
              <a:rPr lang="en-GB" dirty="0" err="1" smtClean="0"/>
              <a:t>Spielman</a:t>
            </a:r>
            <a:endParaRPr lang="en-GB" dirty="0"/>
          </a:p>
        </p:txBody>
      </p:sp>
      <p:pic>
        <p:nvPicPr>
          <p:cNvPr id="3074" name="Picture 2" descr="Image result for child at desk bo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041" y="1196752"/>
            <a:ext cx="5662316" cy="37711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4626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tileRect r="-100000" b="-100000"/>
        </a:gradFill>
        <a:effectLst/>
      </p:bgPr>
    </p:bg>
    <p:spTree>
      <p:nvGrpSpPr>
        <p:cNvPr id="1" name=""/>
        <p:cNvGrpSpPr/>
        <p:nvPr/>
      </p:nvGrpSpPr>
      <p:grpSpPr>
        <a:xfrm>
          <a:off x="0" y="0"/>
          <a:ext cx="0" cy="0"/>
          <a:chOff x="0" y="0"/>
          <a:chExt cx="0" cy="0"/>
        </a:xfrm>
      </p:grpSpPr>
      <p:pic>
        <p:nvPicPr>
          <p:cNvPr id="2052"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835" y="1988840"/>
            <a:ext cx="7048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99593" y="439252"/>
            <a:ext cx="7169742" cy="1015663"/>
          </a:xfrm>
          <a:prstGeom prst="rect">
            <a:avLst/>
          </a:prstGeom>
        </p:spPr>
        <p:txBody>
          <a:bodyPr wrap="square">
            <a:spAutoFit/>
          </a:bodyPr>
          <a:lstStyle/>
          <a:p>
            <a:r>
              <a:rPr lang="en-GB" sz="6000" dirty="0" smtClean="0">
                <a:solidFill>
                  <a:schemeClr val="bg1">
                    <a:lumMod val="50000"/>
                  </a:schemeClr>
                </a:solidFill>
                <a:latin typeface="Arial Rounded MT Bold" panose="020F0704030504030204" pitchFamily="34" charset="0"/>
              </a:rPr>
              <a:t>WHO ARE WE?</a:t>
            </a:r>
            <a:endParaRPr lang="en-GB" sz="6000" dirty="0">
              <a:solidFill>
                <a:schemeClr val="bg1">
                  <a:lumMod val="50000"/>
                </a:schemeClr>
              </a:solidFill>
              <a:latin typeface="Arial Rounded MT Bold" panose="020F0704030504030204" pitchFamily="34" charset="0"/>
            </a:endParaRPr>
          </a:p>
        </p:txBody>
      </p:sp>
      <p:sp>
        <p:nvSpPr>
          <p:cNvPr id="4" name="Rectangle 3"/>
          <p:cNvSpPr/>
          <p:nvPr/>
        </p:nvSpPr>
        <p:spPr>
          <a:xfrm>
            <a:off x="1020835" y="5078566"/>
            <a:ext cx="7048500" cy="369332"/>
          </a:xfrm>
          <a:prstGeom prst="rect">
            <a:avLst/>
          </a:prstGeom>
        </p:spPr>
        <p:txBody>
          <a:bodyPr wrap="square">
            <a:spAutoFit/>
          </a:bodyPr>
          <a:lstStyle/>
          <a:p>
            <a:endParaRPr lang="en-GB" dirty="0"/>
          </a:p>
        </p:txBody>
      </p:sp>
      <p:sp>
        <p:nvSpPr>
          <p:cNvPr id="5" name="Rectangle 4"/>
          <p:cNvSpPr/>
          <p:nvPr/>
        </p:nvSpPr>
        <p:spPr>
          <a:xfrm>
            <a:off x="863500" y="1571729"/>
            <a:ext cx="7613524" cy="369332"/>
          </a:xfrm>
          <a:prstGeom prst="rect">
            <a:avLst/>
          </a:prstGeom>
        </p:spPr>
        <p:txBody>
          <a:bodyPr wrap="square">
            <a:spAutoFit/>
          </a:bodyPr>
          <a:lstStyle/>
          <a:p>
            <a:r>
              <a:rPr lang="en-GB" dirty="0"/>
              <a:t>Respect   Teamwork   Responsibility   Understanding   Peace   </a:t>
            </a:r>
            <a:r>
              <a:rPr lang="en-GB" dirty="0" smtClean="0"/>
              <a:t>Honesty</a:t>
            </a:r>
            <a:endParaRPr lang="en-GB" dirty="0"/>
          </a:p>
        </p:txBody>
      </p:sp>
      <p:sp>
        <p:nvSpPr>
          <p:cNvPr id="9" name="Rectangle 8"/>
          <p:cNvSpPr/>
          <p:nvPr/>
        </p:nvSpPr>
        <p:spPr>
          <a:xfrm rot="5400000">
            <a:off x="6487042" y="3378202"/>
            <a:ext cx="3459058" cy="215445"/>
          </a:xfrm>
          <a:prstGeom prst="rect">
            <a:avLst/>
          </a:prstGeom>
        </p:spPr>
        <p:txBody>
          <a:bodyPr wrap="square">
            <a:spAutoFit/>
          </a:bodyPr>
          <a:lstStyle/>
          <a:p>
            <a:r>
              <a:rPr lang="en-GB" sz="800" dirty="0"/>
              <a:t>Respect  </a:t>
            </a:r>
            <a:r>
              <a:rPr lang="en-GB" sz="800" dirty="0" smtClean="0"/>
              <a:t>Teamwork </a:t>
            </a:r>
            <a:r>
              <a:rPr lang="en-GB" sz="800" dirty="0"/>
              <a:t>  Responsibility   Understanding   Peace   </a:t>
            </a:r>
            <a:r>
              <a:rPr lang="en-GB" sz="800" dirty="0" smtClean="0"/>
              <a:t>Honesty</a:t>
            </a:r>
            <a:endParaRPr lang="en-GB" sz="800" dirty="0"/>
          </a:p>
        </p:txBody>
      </p:sp>
      <p:sp>
        <p:nvSpPr>
          <p:cNvPr id="10" name="Rectangle 9"/>
          <p:cNvSpPr/>
          <p:nvPr/>
        </p:nvSpPr>
        <p:spPr>
          <a:xfrm>
            <a:off x="899593" y="4838651"/>
            <a:ext cx="7613524" cy="369332"/>
          </a:xfrm>
          <a:prstGeom prst="rect">
            <a:avLst/>
          </a:prstGeom>
        </p:spPr>
        <p:txBody>
          <a:bodyPr wrap="square">
            <a:spAutoFit/>
          </a:bodyPr>
          <a:lstStyle/>
          <a:p>
            <a:r>
              <a:rPr lang="en-GB" dirty="0"/>
              <a:t>Respect   Teamwork   Responsibility   Understanding   Peace   </a:t>
            </a:r>
            <a:r>
              <a:rPr lang="en-GB" dirty="0" smtClean="0"/>
              <a:t>Honesty</a:t>
            </a:r>
            <a:endParaRPr lang="en-GB" dirty="0"/>
          </a:p>
        </p:txBody>
      </p:sp>
      <p:sp>
        <p:nvSpPr>
          <p:cNvPr id="11" name="Rectangle 10"/>
          <p:cNvSpPr/>
          <p:nvPr/>
        </p:nvSpPr>
        <p:spPr>
          <a:xfrm rot="5400000">
            <a:off x="-866030" y="3370732"/>
            <a:ext cx="3459058" cy="215445"/>
          </a:xfrm>
          <a:prstGeom prst="rect">
            <a:avLst/>
          </a:prstGeom>
        </p:spPr>
        <p:txBody>
          <a:bodyPr wrap="square">
            <a:spAutoFit/>
          </a:bodyPr>
          <a:lstStyle/>
          <a:p>
            <a:r>
              <a:rPr lang="en-GB" sz="800" dirty="0"/>
              <a:t>Respect  </a:t>
            </a:r>
            <a:r>
              <a:rPr lang="en-GB" sz="800" dirty="0" smtClean="0"/>
              <a:t>Teamwork </a:t>
            </a:r>
            <a:r>
              <a:rPr lang="en-GB" sz="800" dirty="0"/>
              <a:t>  Responsibility   Understanding   Peace   </a:t>
            </a:r>
            <a:r>
              <a:rPr lang="en-GB" sz="800" dirty="0" smtClean="0"/>
              <a:t>Honesty</a:t>
            </a:r>
            <a:endParaRPr lang="en-GB" sz="800" dirty="0"/>
          </a:p>
        </p:txBody>
      </p:sp>
      <p:sp>
        <p:nvSpPr>
          <p:cNvPr id="6" name="Rectangle 5"/>
          <p:cNvSpPr/>
          <p:nvPr/>
        </p:nvSpPr>
        <p:spPr>
          <a:xfrm>
            <a:off x="440628" y="5447898"/>
            <a:ext cx="8703371" cy="1600438"/>
          </a:xfrm>
          <a:prstGeom prst="rect">
            <a:avLst/>
          </a:prstGeom>
        </p:spPr>
        <p:txBody>
          <a:bodyPr wrap="square">
            <a:spAutoFit/>
          </a:bodyPr>
          <a:lstStyle/>
          <a:p>
            <a:r>
              <a:rPr lang="en-GB" b="1" dirty="0">
                <a:solidFill>
                  <a:schemeClr val="bg1"/>
                </a:solidFill>
                <a:latin typeface="Algerian" panose="04020705040A02060702" pitchFamily="82" charset="0"/>
              </a:rPr>
              <a:t>Every child </a:t>
            </a:r>
            <a:r>
              <a:rPr lang="en-GB" dirty="0">
                <a:solidFill>
                  <a:schemeClr val="bg1"/>
                </a:solidFill>
              </a:rPr>
              <a:t>is part of the </a:t>
            </a:r>
            <a:r>
              <a:rPr lang="en-GB" b="1" dirty="0">
                <a:solidFill>
                  <a:schemeClr val="bg1"/>
                </a:solidFill>
                <a:latin typeface="Algerian" panose="04020705040A02060702" pitchFamily="82" charset="0"/>
              </a:rPr>
              <a:t>H&amp;C family </a:t>
            </a:r>
            <a:r>
              <a:rPr lang="en-GB" dirty="0">
                <a:solidFill>
                  <a:schemeClr val="bg1"/>
                </a:solidFill>
              </a:rPr>
              <a:t>on an </a:t>
            </a:r>
            <a:r>
              <a:rPr lang="en-GB" dirty="0">
                <a:solidFill>
                  <a:schemeClr val="bg1"/>
                </a:solidFill>
                <a:latin typeface="Bernard MT Condensed" panose="02050806060905020404" pitchFamily="18" charset="0"/>
              </a:rPr>
              <a:t>exciting </a:t>
            </a:r>
            <a:r>
              <a:rPr lang="en-GB" dirty="0">
                <a:solidFill>
                  <a:schemeClr val="bg1"/>
                </a:solidFill>
              </a:rPr>
              <a:t>journey </a:t>
            </a:r>
            <a:r>
              <a:rPr lang="en-GB" dirty="0" smtClean="0">
                <a:solidFill>
                  <a:schemeClr val="bg1"/>
                </a:solidFill>
              </a:rPr>
              <a:t>towards being </a:t>
            </a:r>
            <a:r>
              <a:rPr lang="en-GB" dirty="0">
                <a:solidFill>
                  <a:schemeClr val="bg1"/>
                </a:solidFill>
                <a:latin typeface="Bernard MT Condensed" panose="02050806060905020404" pitchFamily="18" charset="0"/>
              </a:rPr>
              <a:t>rounded, aspirational, spiritual </a:t>
            </a:r>
            <a:r>
              <a:rPr lang="en-GB" sz="2400" dirty="0">
                <a:solidFill>
                  <a:schemeClr val="bg1"/>
                </a:solidFill>
              </a:rPr>
              <a:t>people </a:t>
            </a:r>
            <a:r>
              <a:rPr lang="en-GB" dirty="0">
                <a:solidFill>
                  <a:schemeClr val="bg1"/>
                </a:solidFill>
              </a:rPr>
              <a:t>with</a:t>
            </a:r>
            <a:r>
              <a:rPr lang="en-GB" sz="2400" dirty="0">
                <a:solidFill>
                  <a:schemeClr val="bg1"/>
                </a:solidFill>
              </a:rPr>
              <a:t> </a:t>
            </a:r>
            <a:r>
              <a:rPr lang="en-GB" sz="2000" dirty="0">
                <a:solidFill>
                  <a:schemeClr val="bg1"/>
                </a:solidFill>
              </a:rPr>
              <a:t>a</a:t>
            </a:r>
            <a:r>
              <a:rPr lang="en-GB" sz="2400" dirty="0">
                <a:solidFill>
                  <a:schemeClr val="bg1"/>
                </a:solidFill>
              </a:rPr>
              <a:t> </a:t>
            </a:r>
            <a:r>
              <a:rPr lang="en-GB" sz="2400" b="1" dirty="0">
                <a:solidFill>
                  <a:schemeClr val="bg1"/>
                </a:solidFill>
              </a:rPr>
              <a:t>fascination for the world</a:t>
            </a:r>
            <a:r>
              <a:rPr lang="en-GB" sz="2400" dirty="0">
                <a:solidFill>
                  <a:schemeClr val="bg1"/>
                </a:solidFill>
              </a:rPr>
              <a:t>; yearning </a:t>
            </a:r>
            <a:r>
              <a:rPr lang="en-GB" sz="2800" dirty="0" smtClean="0">
                <a:solidFill>
                  <a:schemeClr val="bg1"/>
                </a:solidFill>
              </a:rPr>
              <a:t>to</a:t>
            </a:r>
            <a:r>
              <a:rPr lang="en-GB" sz="2400" dirty="0" smtClean="0">
                <a:solidFill>
                  <a:schemeClr val="bg1"/>
                </a:solidFill>
              </a:rPr>
              <a:t> </a:t>
            </a:r>
            <a:r>
              <a:rPr lang="en-GB" sz="2800" dirty="0" smtClean="0">
                <a:solidFill>
                  <a:schemeClr val="bg1"/>
                </a:solidFill>
                <a:latin typeface="Arial Rounded MT Bold" panose="020F0704030504030204" pitchFamily="34" charset="0"/>
              </a:rPr>
              <a:t>make</a:t>
            </a:r>
            <a:r>
              <a:rPr lang="en-GB" sz="2400" dirty="0" smtClean="0">
                <a:solidFill>
                  <a:schemeClr val="bg1"/>
                </a:solidFill>
                <a:latin typeface="Arial Rounded MT Bold" panose="020F0704030504030204" pitchFamily="34" charset="0"/>
              </a:rPr>
              <a:t> </a:t>
            </a:r>
            <a:r>
              <a:rPr lang="en-GB" sz="2800" dirty="0">
                <a:solidFill>
                  <a:schemeClr val="bg1"/>
                </a:solidFill>
                <a:latin typeface="Arial Rounded MT Bold" panose="020F0704030504030204" pitchFamily="34" charset="0"/>
              </a:rPr>
              <a:t>a</a:t>
            </a:r>
            <a:r>
              <a:rPr lang="en-GB" sz="2400" dirty="0">
                <a:solidFill>
                  <a:schemeClr val="bg1"/>
                </a:solidFill>
                <a:latin typeface="Arial Rounded MT Bold" panose="020F0704030504030204" pitchFamily="34" charset="0"/>
              </a:rPr>
              <a:t> </a:t>
            </a:r>
            <a:r>
              <a:rPr lang="en-GB" sz="3200" dirty="0">
                <a:solidFill>
                  <a:schemeClr val="bg1"/>
                </a:solidFill>
                <a:latin typeface="Arial Rounded MT Bold" panose="020F0704030504030204" pitchFamily="34" charset="0"/>
              </a:rPr>
              <a:t>difference.</a:t>
            </a:r>
            <a:r>
              <a:rPr lang="en-GB" sz="2400" dirty="0"/>
              <a:t/>
            </a:r>
            <a:br>
              <a:rPr lang="en-GB" sz="2400" dirty="0"/>
            </a:br>
            <a:endParaRPr lang="en-GB" sz="2400" dirty="0"/>
          </a:p>
        </p:txBody>
      </p:sp>
    </p:spTree>
    <p:extLst>
      <p:ext uri="{BB962C8B-B14F-4D97-AF65-F5344CB8AC3E}">
        <p14:creationId xmlns:p14="http://schemas.microsoft.com/office/powerpoint/2010/main" val="687388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path path="circle">
            <a:fillToRect l="100000" t="100000"/>
          </a:path>
        </a:gradFill>
        <a:effectLst/>
      </p:bgPr>
    </p:bg>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95536" y="332656"/>
            <a:ext cx="8748464" cy="4525963"/>
          </a:xfrm>
        </p:spPr>
        <p:txBody>
          <a:bodyPr>
            <a:noAutofit/>
          </a:bodyPr>
          <a:lstStyle/>
          <a:p>
            <a:pPr marL="0" indent="0">
              <a:buNone/>
            </a:pPr>
            <a:r>
              <a:rPr lang="en-GB" sz="6000" b="1" dirty="0" smtClean="0"/>
              <a:t>F</a:t>
            </a:r>
            <a:r>
              <a:rPr lang="en-GB" sz="3600" dirty="0" smtClean="0"/>
              <a:t>ascinating</a:t>
            </a:r>
            <a:endParaRPr lang="en-GB" sz="6000" b="1" dirty="0" smtClean="0"/>
          </a:p>
          <a:p>
            <a:pPr marL="0" indent="0">
              <a:buNone/>
            </a:pPr>
            <a:r>
              <a:rPr lang="en-GB" sz="6000" b="1" dirty="0" smtClean="0"/>
              <a:t>R</a:t>
            </a:r>
            <a:r>
              <a:rPr lang="en-GB" sz="3600" dirty="0" smtClean="0"/>
              <a:t>ounded</a:t>
            </a:r>
            <a:endParaRPr lang="en-GB" sz="6000" b="1" dirty="0" smtClean="0"/>
          </a:p>
          <a:p>
            <a:pPr marL="0" indent="0">
              <a:buNone/>
            </a:pPr>
            <a:r>
              <a:rPr lang="en-GB" sz="6000" b="1" dirty="0" smtClean="0"/>
              <a:t>E</a:t>
            </a:r>
            <a:r>
              <a:rPr lang="en-GB" sz="3600" dirty="0" smtClean="0"/>
              <a:t>veryone yearning to make a difference</a:t>
            </a:r>
            <a:endParaRPr lang="en-GB" sz="6000" b="1" dirty="0" smtClean="0"/>
          </a:p>
          <a:p>
            <a:pPr marL="0" indent="0">
              <a:buNone/>
            </a:pPr>
            <a:r>
              <a:rPr lang="en-GB" sz="6000" b="1" dirty="0" smtClean="0"/>
              <a:t>S</a:t>
            </a:r>
            <a:r>
              <a:rPr lang="en-GB" sz="3600" dirty="0" smtClean="0"/>
              <a:t>piritual</a:t>
            </a:r>
            <a:endParaRPr lang="en-GB" sz="6000" b="1" dirty="0" smtClean="0"/>
          </a:p>
          <a:p>
            <a:pPr marL="0" indent="0">
              <a:buNone/>
            </a:pPr>
            <a:r>
              <a:rPr lang="en-GB" sz="6000" b="1" dirty="0" smtClean="0"/>
              <a:t>H</a:t>
            </a:r>
            <a:r>
              <a:rPr lang="en-GB" sz="3600" dirty="0" smtClean="0"/>
              <a:t>ighly aspirational   </a:t>
            </a:r>
          </a:p>
          <a:p>
            <a:pPr marL="0" indent="0">
              <a:buNone/>
            </a:pPr>
            <a:r>
              <a:rPr lang="en-GB" sz="3600" dirty="0"/>
              <a:t> </a:t>
            </a:r>
            <a:r>
              <a:rPr lang="en-GB" sz="3600" dirty="0" smtClean="0"/>
              <a:t>                                …</a:t>
            </a:r>
            <a:r>
              <a:rPr lang="en-GB" sz="3600" b="1" dirty="0" smtClean="0"/>
              <a:t>through nature.</a:t>
            </a:r>
            <a:endParaRPr lang="en-GB" sz="6000" b="1" dirty="0"/>
          </a:p>
        </p:txBody>
      </p:sp>
    </p:spTree>
    <p:extLst>
      <p:ext uri="{BB962C8B-B14F-4D97-AF65-F5344CB8AC3E}">
        <p14:creationId xmlns:p14="http://schemas.microsoft.com/office/powerpoint/2010/main" val="3687091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427" y="6192886"/>
            <a:ext cx="8229600" cy="665114"/>
          </a:xfrm>
        </p:spPr>
        <p:txBody>
          <a:bodyPr>
            <a:noAutofit/>
          </a:bodyPr>
          <a:lstStyle/>
          <a:p>
            <a:pPr marL="0" indent="0">
              <a:buNone/>
            </a:pPr>
            <a:r>
              <a:rPr lang="en-GB" sz="3600" dirty="0" smtClean="0"/>
              <a:t>                                     …</a:t>
            </a:r>
            <a:r>
              <a:rPr lang="en-GB" sz="3600" b="1" dirty="0" smtClean="0"/>
              <a:t>through nature.</a:t>
            </a:r>
            <a:endParaRPr lang="en-GB" sz="6000" b="1" dirty="0"/>
          </a:p>
        </p:txBody>
      </p:sp>
      <p:graphicFrame>
        <p:nvGraphicFramePr>
          <p:cNvPr id="2" name="Diagram 1"/>
          <p:cNvGraphicFramePr/>
          <p:nvPr>
            <p:extLst>
              <p:ext uri="{D42A27DB-BD31-4B8C-83A1-F6EECF244321}">
                <p14:modId xmlns:p14="http://schemas.microsoft.com/office/powerpoint/2010/main" val="3131763996"/>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100" name="Picture 4" descr="Image result for fascinating kids magnifying glass"/>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49923" y="2454812"/>
            <a:ext cx="6048375" cy="35337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20587315">
            <a:off x="37774" y="3036077"/>
            <a:ext cx="4350871"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Things we do</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Rectangle 9"/>
          <p:cNvSpPr/>
          <p:nvPr/>
        </p:nvSpPr>
        <p:spPr>
          <a:xfrm rot="734205">
            <a:off x="3805970" y="4137755"/>
            <a:ext cx="4846198"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t>
            </a: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ooks we read </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1" name="Rectangle 10"/>
          <p:cNvSpPr/>
          <p:nvPr/>
        </p:nvSpPr>
        <p:spPr>
          <a:xfrm rot="21156650">
            <a:off x="1308241" y="5239433"/>
            <a:ext cx="4554452" cy="923330"/>
          </a:xfrm>
          <a:prstGeom prst="rect">
            <a:avLst/>
          </a:prstGeom>
          <a:noFill/>
        </p:spPr>
        <p:txBody>
          <a:bodyPr wrap="none" lIns="91440" tIns="45720" rIns="91440" bIns="45720">
            <a:spAutoFit/>
          </a:bodyPr>
          <a:lstStyle/>
          <a:p>
            <a:pPr algn="ctr"/>
            <a:r>
              <a:rPr lang="en-US" sz="5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t>
            </a: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acts we learn</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Rectangle 11"/>
          <p:cNvSpPr/>
          <p:nvPr/>
        </p:nvSpPr>
        <p:spPr>
          <a:xfrm rot="734205">
            <a:off x="2525654" y="2196805"/>
            <a:ext cx="6760184" cy="923330"/>
          </a:xfrm>
          <a:prstGeom prst="rect">
            <a:avLst/>
          </a:prstGeom>
          <a:noFill/>
        </p:spPr>
        <p:txBody>
          <a:bodyPr wrap="none" lIns="91440" tIns="45720" rIns="91440" bIns="45720">
            <a:spAutoFit/>
          </a:bodyPr>
          <a:lstStyle/>
          <a:p>
            <a:pPr algn="ctr"/>
            <a:r>
              <a:rPr lang="en-US" sz="5400"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Experiences we share</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01098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427" y="6192886"/>
            <a:ext cx="8229600" cy="665114"/>
          </a:xfrm>
        </p:spPr>
        <p:txBody>
          <a:bodyPr>
            <a:noAutofit/>
          </a:bodyPr>
          <a:lstStyle/>
          <a:p>
            <a:pPr marL="0" indent="0">
              <a:buNone/>
            </a:pPr>
            <a:r>
              <a:rPr lang="en-GB" sz="3600" dirty="0" smtClean="0"/>
              <a:t>                                     </a:t>
            </a:r>
            <a:endParaRPr lang="en-GB" sz="6000" b="1" dirty="0"/>
          </a:p>
        </p:txBody>
      </p:sp>
      <p:graphicFrame>
        <p:nvGraphicFramePr>
          <p:cNvPr id="2" name="Diagram 1"/>
          <p:cNvGraphicFramePr/>
          <p:nvPr>
            <p:extLst>
              <p:ext uri="{D42A27DB-BD31-4B8C-83A1-F6EECF244321}">
                <p14:modId xmlns:p14="http://schemas.microsoft.com/office/powerpoint/2010/main" val="3020689440"/>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3" name="Content Placeholder 2"/>
          <p:cNvSpPr txBox="1">
            <a:spLocks/>
          </p:cNvSpPr>
          <p:nvPr/>
        </p:nvSpPr>
        <p:spPr>
          <a:xfrm>
            <a:off x="179512" y="1988840"/>
            <a:ext cx="8856984" cy="4351338"/>
          </a:xfrm>
          <a:prstGeom prst="rect">
            <a:avLst/>
          </a:prstGeom>
        </p:spPr>
        <p:txBody>
          <a:bodyPr vert="horz">
            <a:normAutofit fontScale="92500"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indent="0">
              <a:buFont typeface="Wingdings 2"/>
              <a:buNone/>
            </a:pPr>
            <a:r>
              <a:rPr lang="en-GB" b="1" i="1" dirty="0" smtClean="0"/>
              <a:t>Presenting opportunities through the design of lessons that captivate children's imagination and attention.  Using and drawing from the outdoor environment to intrigue children to learn about the world and their immediate environment.  Explorative, practical opportunities to learn.</a:t>
            </a:r>
          </a:p>
          <a:p>
            <a:pPr marL="0" indent="0" algn="r">
              <a:buFont typeface="Wingdings 2"/>
              <a:buNone/>
            </a:pPr>
            <a:r>
              <a:rPr lang="en-GB" b="1" i="1" dirty="0" smtClean="0"/>
              <a:t>  </a:t>
            </a:r>
            <a:r>
              <a:rPr lang="en-GB" b="1" dirty="0" smtClean="0"/>
              <a:t>                                                                                       …</a:t>
            </a:r>
            <a:r>
              <a:rPr lang="en-GB" sz="3900" b="1" dirty="0" smtClean="0"/>
              <a:t>through nature</a:t>
            </a:r>
          </a:p>
          <a:p>
            <a:pPr marL="0" indent="0">
              <a:buFont typeface="Wingdings 2"/>
              <a:buNone/>
            </a:pPr>
            <a:endParaRPr lang="en-GB" b="1" dirty="0" smtClean="0"/>
          </a:p>
          <a:p>
            <a:pPr marL="0" indent="0">
              <a:buFont typeface="Wingdings 2"/>
              <a:buNone/>
            </a:pPr>
            <a:r>
              <a:rPr lang="en-GB" b="1" dirty="0" smtClean="0"/>
              <a:t>Examples: Kenning poems written in Y4 as a response to being outside amongst the trees</a:t>
            </a:r>
            <a:endParaRPr lang="en-GB" b="1" dirty="0"/>
          </a:p>
        </p:txBody>
      </p:sp>
    </p:spTree>
    <p:extLst>
      <p:ext uri="{BB962C8B-B14F-4D97-AF65-F5344CB8AC3E}">
        <p14:creationId xmlns:p14="http://schemas.microsoft.com/office/powerpoint/2010/main" val="535409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427" y="6192886"/>
            <a:ext cx="8229600" cy="665114"/>
          </a:xfrm>
        </p:spPr>
        <p:txBody>
          <a:bodyPr>
            <a:noAutofit/>
          </a:bodyPr>
          <a:lstStyle/>
          <a:p>
            <a:pPr marL="0" indent="0">
              <a:buNone/>
            </a:pPr>
            <a:r>
              <a:rPr lang="en-GB" sz="3600" dirty="0" smtClean="0"/>
              <a:t>                                     </a:t>
            </a:r>
            <a:endParaRPr lang="en-GB" sz="6000" b="1" dirty="0"/>
          </a:p>
        </p:txBody>
      </p:sp>
      <p:sp>
        <p:nvSpPr>
          <p:cNvPr id="7" name="TextBox 6"/>
          <p:cNvSpPr txBox="1"/>
          <p:nvPr/>
        </p:nvSpPr>
        <p:spPr>
          <a:xfrm>
            <a:off x="41881" y="61100"/>
            <a:ext cx="3736731" cy="2677656"/>
          </a:xfrm>
          <a:prstGeom prst="rect">
            <a:avLst/>
          </a:prstGeom>
          <a:noFill/>
        </p:spPr>
        <p:txBody>
          <a:bodyPr wrap="square" rtlCol="0">
            <a:spAutoFit/>
          </a:bodyPr>
          <a:lstStyle/>
          <a:p>
            <a:r>
              <a:rPr lang="en-GB" sz="2400" b="1" u="sng" dirty="0" smtClean="0"/>
              <a:t>Kennings year 4 : </a:t>
            </a:r>
            <a:r>
              <a:rPr lang="en-GB" sz="2400" dirty="0" smtClean="0"/>
              <a:t>children spent time observing and ‘experiencing’ a tree by touching it, lying underneath it etc. and brainstorming ideas.</a:t>
            </a:r>
            <a:endParaRPr lang="en-GB" sz="2400" dirty="0"/>
          </a:p>
        </p:txBody>
      </p:sp>
      <p:pic>
        <p:nvPicPr>
          <p:cNvPr id="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4519" t="25722" r="26443" b="6729"/>
          <a:stretch/>
        </p:blipFill>
        <p:spPr bwMode="auto">
          <a:xfrm>
            <a:off x="3995936" y="0"/>
            <a:ext cx="5148064" cy="7020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6442" t="30528" r="15577" b="5770"/>
          <a:stretch/>
        </p:blipFill>
        <p:spPr bwMode="auto">
          <a:xfrm>
            <a:off x="13637" y="2738756"/>
            <a:ext cx="3982298" cy="4290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15890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 1"/>
          <p:cNvGraphicFramePr/>
          <p:nvPr>
            <p:extLst>
              <p:ext uri="{D42A27DB-BD31-4B8C-83A1-F6EECF244321}">
                <p14:modId xmlns:p14="http://schemas.microsoft.com/office/powerpoint/2010/main" val="2114739810"/>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Content Placeholder 2"/>
          <p:cNvSpPr txBox="1">
            <a:spLocks/>
          </p:cNvSpPr>
          <p:nvPr/>
        </p:nvSpPr>
        <p:spPr>
          <a:xfrm>
            <a:off x="207158" y="1916832"/>
            <a:ext cx="8712968" cy="4941168"/>
          </a:xfrm>
          <a:prstGeom prst="rect">
            <a:avLst/>
          </a:prstGeom>
        </p:spPr>
        <p:txBody>
          <a:bodyPr vert="horz">
            <a:normAutofit fontScale="85000" lnSpcReduction="10000"/>
          </a:bodyPr>
          <a:lst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a:lstStyle>
          <a:p>
            <a:pPr marL="0" indent="0">
              <a:buFont typeface="Wingdings 2"/>
              <a:buNone/>
            </a:pPr>
            <a:r>
              <a:rPr lang="en-GB" dirty="0" smtClean="0"/>
              <a:t> </a:t>
            </a:r>
          </a:p>
          <a:p>
            <a:pPr marL="0" indent="0">
              <a:buFont typeface="Wingdings 2"/>
              <a:buNone/>
            </a:pPr>
            <a:r>
              <a:rPr lang="en-GB" b="1" i="1" dirty="0" smtClean="0"/>
              <a:t>The opportunity to explore and celebrate individual's strengths as well as provide good scaffolding to help them achieve in areas they find more challenging so that a child is well rounded in all areas of the curriculum.  As well as addressing breadth of experience. It will provide a breadth of experience beyond the normal experience for children which builds resilience.</a:t>
            </a:r>
          </a:p>
          <a:p>
            <a:pPr marL="0" indent="0">
              <a:buFont typeface="Wingdings 2"/>
              <a:buNone/>
            </a:pPr>
            <a:r>
              <a:rPr lang="en-GB" dirty="0" smtClean="0"/>
              <a:t>                                                                 </a:t>
            </a:r>
            <a:r>
              <a:rPr lang="en-GB" sz="3900" b="1" dirty="0" smtClean="0"/>
              <a:t>…</a:t>
            </a:r>
            <a:r>
              <a:rPr lang="en-GB" sz="4200" b="1" dirty="0" smtClean="0"/>
              <a:t>through nature</a:t>
            </a:r>
          </a:p>
          <a:p>
            <a:pPr marL="0" indent="0">
              <a:buFont typeface="Wingdings 2"/>
              <a:buNone/>
            </a:pPr>
            <a:r>
              <a:rPr lang="en-GB" b="1" dirty="0" smtClean="0"/>
              <a:t>Examples:  Year 1 work on Magic Pencil Malala story.  Boys and girls report on the injustice of Malala’s life giving them a more rounded, global perspective.  The text is challenging and not one they are likely to have come across.</a:t>
            </a:r>
          </a:p>
          <a:p>
            <a:pPr marL="0" indent="0">
              <a:buFont typeface="Wingdings 2"/>
              <a:buNone/>
            </a:pPr>
            <a:endParaRPr lang="en-GB" dirty="0" smtClean="0"/>
          </a:p>
          <a:p>
            <a:endParaRPr lang="en-GB" dirty="0"/>
          </a:p>
        </p:txBody>
      </p:sp>
    </p:spTree>
    <p:extLst>
      <p:ext uri="{BB962C8B-B14F-4D97-AF65-F5344CB8AC3E}">
        <p14:creationId xmlns:p14="http://schemas.microsoft.com/office/powerpoint/2010/main" val="170839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FRESH"/>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0"/>
            <a:ext cx="9148223" cy="702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4427" y="6192886"/>
            <a:ext cx="8229600" cy="665114"/>
          </a:xfrm>
        </p:spPr>
        <p:txBody>
          <a:bodyPr>
            <a:noAutofit/>
          </a:bodyPr>
          <a:lstStyle/>
          <a:p>
            <a:pPr marL="0" indent="0">
              <a:buNone/>
            </a:pPr>
            <a:r>
              <a:rPr lang="en-GB" sz="3600" dirty="0" smtClean="0"/>
              <a:t>                                     …</a:t>
            </a:r>
            <a:r>
              <a:rPr lang="en-GB" sz="3600" b="1" dirty="0" smtClean="0"/>
              <a:t>through nature.</a:t>
            </a:r>
            <a:endParaRPr lang="en-GB" sz="6000" b="1" dirty="0"/>
          </a:p>
        </p:txBody>
      </p:sp>
      <p:graphicFrame>
        <p:nvGraphicFramePr>
          <p:cNvPr id="2" name="Diagram 1"/>
          <p:cNvGraphicFramePr/>
          <p:nvPr>
            <p:extLst>
              <p:ext uri="{D42A27DB-BD31-4B8C-83A1-F6EECF244321}">
                <p14:modId xmlns:p14="http://schemas.microsoft.com/office/powerpoint/2010/main" val="1166302940"/>
              </p:ext>
            </p:extLst>
          </p:nvPr>
        </p:nvGraphicFramePr>
        <p:xfrm>
          <a:off x="235883" y="116632"/>
          <a:ext cx="8676456" cy="23042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5923" y="2031277"/>
            <a:ext cx="7956376" cy="4926115"/>
          </a:xfrm>
          <a:prstGeom prst="rect">
            <a:avLst/>
          </a:prstGeom>
        </p:spPr>
      </p:pic>
    </p:spTree>
    <p:extLst>
      <p:ext uri="{BB962C8B-B14F-4D97-AF65-F5344CB8AC3E}">
        <p14:creationId xmlns:p14="http://schemas.microsoft.com/office/powerpoint/2010/main" val="276234503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415</TotalTime>
  <Words>899</Words>
  <Application>Microsoft Office PowerPoint</Application>
  <PresentationFormat>On-screen Show (4:3)</PresentationFormat>
  <Paragraphs>137</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Apex</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Angie Hughes</dc:creator>
  <cp:lastModifiedBy>Knunney</cp:lastModifiedBy>
  <cp:revision>25</cp:revision>
  <dcterms:created xsi:type="dcterms:W3CDTF">2019-02-09T16:45:37Z</dcterms:created>
  <dcterms:modified xsi:type="dcterms:W3CDTF">2019-02-12T11:31:32Z</dcterms:modified>
</cp:coreProperties>
</file>