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E25E3-8B7E-4906-A556-16679147798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FCBAF64-E713-42FF-B454-C97F8722B9D8}">
      <dgm:prSet/>
      <dgm:spPr/>
      <dgm:t>
        <a:bodyPr/>
        <a:lstStyle/>
        <a:p>
          <a:r>
            <a:rPr lang="en-US" dirty="0"/>
            <a:t>pure + the suffix -</a:t>
          </a:r>
          <a:r>
            <a:rPr lang="en-US" dirty="0" err="1"/>
            <a:t>ify</a:t>
          </a:r>
          <a:r>
            <a:rPr lang="en-US" dirty="0"/>
            <a:t> = purify</a:t>
          </a:r>
        </a:p>
      </dgm:t>
    </dgm:pt>
    <dgm:pt modelId="{4E9E0322-0E40-4A87-B830-FC694C2ACCD9}" type="parTrans" cxnId="{4825FE24-1E69-4C7F-8EAF-D0A230A2D9A6}">
      <dgm:prSet/>
      <dgm:spPr/>
      <dgm:t>
        <a:bodyPr/>
        <a:lstStyle/>
        <a:p>
          <a:endParaRPr lang="en-US"/>
        </a:p>
      </dgm:t>
    </dgm:pt>
    <dgm:pt modelId="{DC532CBA-EF9A-48F8-8772-A8BA5776DD33}" type="sibTrans" cxnId="{4825FE24-1E69-4C7F-8EAF-D0A230A2D9A6}">
      <dgm:prSet/>
      <dgm:spPr/>
      <dgm:t>
        <a:bodyPr/>
        <a:lstStyle/>
        <a:p>
          <a:endParaRPr lang="en-US"/>
        </a:p>
      </dgm:t>
    </dgm:pt>
    <dgm:pt modelId="{2198718A-9B43-4C0A-A939-1D389A73A371}">
      <dgm:prSet/>
      <dgm:spPr/>
      <dgm:t>
        <a:bodyPr/>
        <a:lstStyle/>
        <a:p>
          <a:r>
            <a:rPr lang="en-US" dirty="0"/>
            <a:t>active + the suffix -ate = activate</a:t>
          </a:r>
        </a:p>
      </dgm:t>
    </dgm:pt>
    <dgm:pt modelId="{57A440D4-DBFD-4279-B192-D01BD77635A7}" type="parTrans" cxnId="{1A617FF9-5CB7-47E4-A6D6-3B5F74B686BF}">
      <dgm:prSet/>
      <dgm:spPr/>
      <dgm:t>
        <a:bodyPr/>
        <a:lstStyle/>
        <a:p>
          <a:endParaRPr lang="en-US"/>
        </a:p>
      </dgm:t>
    </dgm:pt>
    <dgm:pt modelId="{D6018BC2-5B52-428C-9339-9B1FC51425ED}" type="sibTrans" cxnId="{1A617FF9-5CB7-47E4-A6D6-3B5F74B686BF}">
      <dgm:prSet/>
      <dgm:spPr/>
      <dgm:t>
        <a:bodyPr/>
        <a:lstStyle/>
        <a:p>
          <a:endParaRPr lang="en-US"/>
        </a:p>
      </dgm:t>
    </dgm:pt>
    <dgm:pt modelId="{D2C93BB7-5629-4CDE-80BD-4995BD62E75A}">
      <dgm:prSet/>
      <dgm:spPr/>
      <dgm:t>
        <a:bodyPr/>
        <a:lstStyle/>
        <a:p>
          <a:r>
            <a:rPr lang="en-US" dirty="0"/>
            <a:t>real + the suffix -</a:t>
          </a:r>
          <a:r>
            <a:rPr lang="en-US" dirty="0" err="1"/>
            <a:t>ise</a:t>
          </a:r>
          <a:r>
            <a:rPr lang="en-US" dirty="0"/>
            <a:t> = </a:t>
          </a:r>
          <a:r>
            <a:rPr lang="en-US" dirty="0" err="1"/>
            <a:t>realise</a:t>
          </a:r>
          <a:r>
            <a:rPr lang="en-US" i="1" dirty="0"/>
            <a:t>.</a:t>
          </a:r>
          <a:endParaRPr lang="en-US" dirty="0"/>
        </a:p>
      </dgm:t>
    </dgm:pt>
    <dgm:pt modelId="{46FC855C-854B-40E4-AD0F-8B0980C929E6}" type="parTrans" cxnId="{015F2060-B50B-451E-9062-6D5F6FC03771}">
      <dgm:prSet/>
      <dgm:spPr/>
      <dgm:t>
        <a:bodyPr/>
        <a:lstStyle/>
        <a:p>
          <a:endParaRPr lang="en-US"/>
        </a:p>
      </dgm:t>
    </dgm:pt>
    <dgm:pt modelId="{545C1EAC-CD83-4C9E-B2D0-2AA9BA4C9782}" type="sibTrans" cxnId="{015F2060-B50B-451E-9062-6D5F6FC03771}">
      <dgm:prSet/>
      <dgm:spPr/>
      <dgm:t>
        <a:bodyPr/>
        <a:lstStyle/>
        <a:p>
          <a:endParaRPr lang="en-US"/>
        </a:p>
      </dgm:t>
    </dgm:pt>
    <dgm:pt modelId="{0955BCB4-F148-41DD-8595-9346FC898F49}" type="pres">
      <dgm:prSet presAssocID="{BF6E25E3-8B7E-4906-A556-166791477984}" presName="root" presStyleCnt="0">
        <dgm:presLayoutVars>
          <dgm:dir/>
          <dgm:resizeHandles val="exact"/>
        </dgm:presLayoutVars>
      </dgm:prSet>
      <dgm:spPr/>
    </dgm:pt>
    <dgm:pt modelId="{60BF9BF9-954F-460C-B1AD-18B140889128}" type="pres">
      <dgm:prSet presAssocID="{BFCBAF64-E713-42FF-B454-C97F8722B9D8}" presName="compNode" presStyleCnt="0"/>
      <dgm:spPr/>
    </dgm:pt>
    <dgm:pt modelId="{6D793810-9D81-462C-9EF4-327352E9144B}" type="pres">
      <dgm:prSet presAssocID="{BFCBAF64-E713-42FF-B454-C97F8722B9D8}" presName="bgRect" presStyleLbl="bgShp" presStyleIdx="0" presStyleCnt="3"/>
      <dgm:spPr/>
    </dgm:pt>
    <dgm:pt modelId="{D42D81CF-5932-4C5F-81E6-22687F3F21F1}" type="pres">
      <dgm:prSet presAssocID="{BFCBAF64-E713-42FF-B454-C97F8722B9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0FC4CEF7-FA69-4186-A029-502ABB129163}" type="pres">
      <dgm:prSet presAssocID="{BFCBAF64-E713-42FF-B454-C97F8722B9D8}" presName="spaceRect" presStyleCnt="0"/>
      <dgm:spPr/>
    </dgm:pt>
    <dgm:pt modelId="{0490A201-0D1B-48B3-9B4D-9CA456A37AB0}" type="pres">
      <dgm:prSet presAssocID="{BFCBAF64-E713-42FF-B454-C97F8722B9D8}" presName="parTx" presStyleLbl="revTx" presStyleIdx="0" presStyleCnt="3">
        <dgm:presLayoutVars>
          <dgm:chMax val="0"/>
          <dgm:chPref val="0"/>
        </dgm:presLayoutVars>
      </dgm:prSet>
      <dgm:spPr/>
    </dgm:pt>
    <dgm:pt modelId="{1EE4F7B4-AB18-4630-9E8D-593D920C8C7B}" type="pres">
      <dgm:prSet presAssocID="{DC532CBA-EF9A-48F8-8772-A8BA5776DD33}" presName="sibTrans" presStyleCnt="0"/>
      <dgm:spPr/>
    </dgm:pt>
    <dgm:pt modelId="{8274CDEB-1838-4D59-9184-0BD8DED513DF}" type="pres">
      <dgm:prSet presAssocID="{2198718A-9B43-4C0A-A939-1D389A73A371}" presName="compNode" presStyleCnt="0"/>
      <dgm:spPr/>
    </dgm:pt>
    <dgm:pt modelId="{FEEB040D-BBD3-4199-9716-5DC830176A04}" type="pres">
      <dgm:prSet presAssocID="{2198718A-9B43-4C0A-A939-1D389A73A371}" presName="bgRect" presStyleLbl="bgShp" presStyleIdx="1" presStyleCnt="3"/>
      <dgm:spPr/>
    </dgm:pt>
    <dgm:pt modelId="{FB85669B-87B8-41F3-81B8-CB615F2A3DAE}" type="pres">
      <dgm:prSet presAssocID="{2198718A-9B43-4C0A-A939-1D389A73A3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wer"/>
        </a:ext>
      </dgm:extLst>
    </dgm:pt>
    <dgm:pt modelId="{E6F0A198-FAC3-4196-A111-CA0024693486}" type="pres">
      <dgm:prSet presAssocID="{2198718A-9B43-4C0A-A939-1D389A73A371}" presName="spaceRect" presStyleCnt="0"/>
      <dgm:spPr/>
    </dgm:pt>
    <dgm:pt modelId="{3418B478-6408-4B77-9985-C7A05F1C51B7}" type="pres">
      <dgm:prSet presAssocID="{2198718A-9B43-4C0A-A939-1D389A73A371}" presName="parTx" presStyleLbl="revTx" presStyleIdx="1" presStyleCnt="3">
        <dgm:presLayoutVars>
          <dgm:chMax val="0"/>
          <dgm:chPref val="0"/>
        </dgm:presLayoutVars>
      </dgm:prSet>
      <dgm:spPr/>
    </dgm:pt>
    <dgm:pt modelId="{D9A5402B-23F3-47D1-9108-0CB7AF61F1F4}" type="pres">
      <dgm:prSet presAssocID="{D6018BC2-5B52-428C-9339-9B1FC51425ED}" presName="sibTrans" presStyleCnt="0"/>
      <dgm:spPr/>
    </dgm:pt>
    <dgm:pt modelId="{29D6F1DE-96DE-43E8-B194-E6CB5A035653}" type="pres">
      <dgm:prSet presAssocID="{D2C93BB7-5629-4CDE-80BD-4995BD62E75A}" presName="compNode" presStyleCnt="0"/>
      <dgm:spPr/>
    </dgm:pt>
    <dgm:pt modelId="{2909658D-3990-49C4-8578-AE385FC176A4}" type="pres">
      <dgm:prSet presAssocID="{D2C93BB7-5629-4CDE-80BD-4995BD62E75A}" presName="bgRect" presStyleLbl="bgShp" presStyleIdx="2" presStyleCnt="3"/>
      <dgm:spPr/>
    </dgm:pt>
    <dgm:pt modelId="{471BEF67-CB5B-4856-A915-891A94555FC4}" type="pres">
      <dgm:prSet presAssocID="{D2C93BB7-5629-4CDE-80BD-4995BD62E75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72D7654D-AB35-4955-950E-C9405939212F}" type="pres">
      <dgm:prSet presAssocID="{D2C93BB7-5629-4CDE-80BD-4995BD62E75A}" presName="spaceRect" presStyleCnt="0"/>
      <dgm:spPr/>
    </dgm:pt>
    <dgm:pt modelId="{92AF7CCB-A94F-450B-9142-39D86B7B3079}" type="pres">
      <dgm:prSet presAssocID="{D2C93BB7-5629-4CDE-80BD-4995BD62E75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D218B07-7212-4974-8EE6-8188DE80E13D}" type="presOf" srcId="{BFCBAF64-E713-42FF-B454-C97F8722B9D8}" destId="{0490A201-0D1B-48B3-9B4D-9CA456A37AB0}" srcOrd="0" destOrd="0" presId="urn:microsoft.com/office/officeart/2018/2/layout/IconVerticalSolidList"/>
    <dgm:cxn modelId="{EB7C0622-4313-499F-A903-3CF93C9871AA}" type="presOf" srcId="{2198718A-9B43-4C0A-A939-1D389A73A371}" destId="{3418B478-6408-4B77-9985-C7A05F1C51B7}" srcOrd="0" destOrd="0" presId="urn:microsoft.com/office/officeart/2018/2/layout/IconVerticalSolidList"/>
    <dgm:cxn modelId="{4825FE24-1E69-4C7F-8EAF-D0A230A2D9A6}" srcId="{BF6E25E3-8B7E-4906-A556-166791477984}" destId="{BFCBAF64-E713-42FF-B454-C97F8722B9D8}" srcOrd="0" destOrd="0" parTransId="{4E9E0322-0E40-4A87-B830-FC694C2ACCD9}" sibTransId="{DC532CBA-EF9A-48F8-8772-A8BA5776DD33}"/>
    <dgm:cxn modelId="{015F2060-B50B-451E-9062-6D5F6FC03771}" srcId="{BF6E25E3-8B7E-4906-A556-166791477984}" destId="{D2C93BB7-5629-4CDE-80BD-4995BD62E75A}" srcOrd="2" destOrd="0" parTransId="{46FC855C-854B-40E4-AD0F-8B0980C929E6}" sibTransId="{545C1EAC-CD83-4C9E-B2D0-2AA9BA4C9782}"/>
    <dgm:cxn modelId="{49A68EB0-0411-4DE7-980C-04FD56A49761}" type="presOf" srcId="{D2C93BB7-5629-4CDE-80BD-4995BD62E75A}" destId="{92AF7CCB-A94F-450B-9142-39D86B7B3079}" srcOrd="0" destOrd="0" presId="urn:microsoft.com/office/officeart/2018/2/layout/IconVerticalSolidList"/>
    <dgm:cxn modelId="{4D0E2FF4-7B46-4E1C-99DE-18B0F8F1F6F7}" type="presOf" srcId="{BF6E25E3-8B7E-4906-A556-166791477984}" destId="{0955BCB4-F148-41DD-8595-9346FC898F49}" srcOrd="0" destOrd="0" presId="urn:microsoft.com/office/officeart/2018/2/layout/IconVerticalSolidList"/>
    <dgm:cxn modelId="{1A617FF9-5CB7-47E4-A6D6-3B5F74B686BF}" srcId="{BF6E25E3-8B7E-4906-A556-166791477984}" destId="{2198718A-9B43-4C0A-A939-1D389A73A371}" srcOrd="1" destOrd="0" parTransId="{57A440D4-DBFD-4279-B192-D01BD77635A7}" sibTransId="{D6018BC2-5B52-428C-9339-9B1FC51425ED}"/>
    <dgm:cxn modelId="{09352794-B39C-427A-BEBB-F49B9662BC4C}" type="presParOf" srcId="{0955BCB4-F148-41DD-8595-9346FC898F49}" destId="{60BF9BF9-954F-460C-B1AD-18B140889128}" srcOrd="0" destOrd="0" presId="urn:microsoft.com/office/officeart/2018/2/layout/IconVerticalSolidList"/>
    <dgm:cxn modelId="{81194861-5BF2-4047-8DAF-CA476997769C}" type="presParOf" srcId="{60BF9BF9-954F-460C-B1AD-18B140889128}" destId="{6D793810-9D81-462C-9EF4-327352E9144B}" srcOrd="0" destOrd="0" presId="urn:microsoft.com/office/officeart/2018/2/layout/IconVerticalSolidList"/>
    <dgm:cxn modelId="{B10675C3-0672-41A6-A5F0-E8F84F40F8A6}" type="presParOf" srcId="{60BF9BF9-954F-460C-B1AD-18B140889128}" destId="{D42D81CF-5932-4C5F-81E6-22687F3F21F1}" srcOrd="1" destOrd="0" presId="urn:microsoft.com/office/officeart/2018/2/layout/IconVerticalSolidList"/>
    <dgm:cxn modelId="{B3962E5A-3858-4E5D-B062-79D5185ED945}" type="presParOf" srcId="{60BF9BF9-954F-460C-B1AD-18B140889128}" destId="{0FC4CEF7-FA69-4186-A029-502ABB129163}" srcOrd="2" destOrd="0" presId="urn:microsoft.com/office/officeart/2018/2/layout/IconVerticalSolidList"/>
    <dgm:cxn modelId="{813C9C63-9D8F-44EC-83AE-343FD85159D0}" type="presParOf" srcId="{60BF9BF9-954F-460C-B1AD-18B140889128}" destId="{0490A201-0D1B-48B3-9B4D-9CA456A37AB0}" srcOrd="3" destOrd="0" presId="urn:microsoft.com/office/officeart/2018/2/layout/IconVerticalSolidList"/>
    <dgm:cxn modelId="{198BF2C9-0262-492B-BE1D-F2CEF3A79CD2}" type="presParOf" srcId="{0955BCB4-F148-41DD-8595-9346FC898F49}" destId="{1EE4F7B4-AB18-4630-9E8D-593D920C8C7B}" srcOrd="1" destOrd="0" presId="urn:microsoft.com/office/officeart/2018/2/layout/IconVerticalSolidList"/>
    <dgm:cxn modelId="{AE44F333-E9B9-48E2-8E02-A112CF5C8A8F}" type="presParOf" srcId="{0955BCB4-F148-41DD-8595-9346FC898F49}" destId="{8274CDEB-1838-4D59-9184-0BD8DED513DF}" srcOrd="2" destOrd="0" presId="urn:microsoft.com/office/officeart/2018/2/layout/IconVerticalSolidList"/>
    <dgm:cxn modelId="{103E7973-0047-4637-960C-68B8AE39ECEC}" type="presParOf" srcId="{8274CDEB-1838-4D59-9184-0BD8DED513DF}" destId="{FEEB040D-BBD3-4199-9716-5DC830176A04}" srcOrd="0" destOrd="0" presId="urn:microsoft.com/office/officeart/2018/2/layout/IconVerticalSolidList"/>
    <dgm:cxn modelId="{C403E76A-B78E-4BF4-A310-0A67DA6F6BC1}" type="presParOf" srcId="{8274CDEB-1838-4D59-9184-0BD8DED513DF}" destId="{FB85669B-87B8-41F3-81B8-CB615F2A3DAE}" srcOrd="1" destOrd="0" presId="urn:microsoft.com/office/officeart/2018/2/layout/IconVerticalSolidList"/>
    <dgm:cxn modelId="{D26341DB-C58D-4D8C-B15A-5EF0AC7A3B25}" type="presParOf" srcId="{8274CDEB-1838-4D59-9184-0BD8DED513DF}" destId="{E6F0A198-FAC3-4196-A111-CA0024693486}" srcOrd="2" destOrd="0" presId="urn:microsoft.com/office/officeart/2018/2/layout/IconVerticalSolidList"/>
    <dgm:cxn modelId="{CE05B241-058E-4DFF-82B8-363C31E4090E}" type="presParOf" srcId="{8274CDEB-1838-4D59-9184-0BD8DED513DF}" destId="{3418B478-6408-4B77-9985-C7A05F1C51B7}" srcOrd="3" destOrd="0" presId="urn:microsoft.com/office/officeart/2018/2/layout/IconVerticalSolidList"/>
    <dgm:cxn modelId="{5A138ADE-06BC-47E9-AD9B-FC9C7D58F4A9}" type="presParOf" srcId="{0955BCB4-F148-41DD-8595-9346FC898F49}" destId="{D9A5402B-23F3-47D1-9108-0CB7AF61F1F4}" srcOrd="3" destOrd="0" presId="urn:microsoft.com/office/officeart/2018/2/layout/IconVerticalSolidList"/>
    <dgm:cxn modelId="{39B15E2B-8BCA-43B4-89C8-FB3CE81ACBF2}" type="presParOf" srcId="{0955BCB4-F148-41DD-8595-9346FC898F49}" destId="{29D6F1DE-96DE-43E8-B194-E6CB5A035653}" srcOrd="4" destOrd="0" presId="urn:microsoft.com/office/officeart/2018/2/layout/IconVerticalSolidList"/>
    <dgm:cxn modelId="{7E37D93E-5FDD-4110-AC0C-4317492F0C80}" type="presParOf" srcId="{29D6F1DE-96DE-43E8-B194-E6CB5A035653}" destId="{2909658D-3990-49C4-8578-AE385FC176A4}" srcOrd="0" destOrd="0" presId="urn:microsoft.com/office/officeart/2018/2/layout/IconVerticalSolidList"/>
    <dgm:cxn modelId="{A43B2068-00C9-4BEE-950B-0C0D2C7C9FF2}" type="presParOf" srcId="{29D6F1DE-96DE-43E8-B194-E6CB5A035653}" destId="{471BEF67-CB5B-4856-A915-891A94555FC4}" srcOrd="1" destOrd="0" presId="urn:microsoft.com/office/officeart/2018/2/layout/IconVerticalSolidList"/>
    <dgm:cxn modelId="{009EEB0C-C239-4A17-A628-E9F8F3EDC1CB}" type="presParOf" srcId="{29D6F1DE-96DE-43E8-B194-E6CB5A035653}" destId="{72D7654D-AB35-4955-950E-C9405939212F}" srcOrd="2" destOrd="0" presId="urn:microsoft.com/office/officeart/2018/2/layout/IconVerticalSolidList"/>
    <dgm:cxn modelId="{6BF2CB06-ED2F-469E-AA3A-01F941664841}" type="presParOf" srcId="{29D6F1DE-96DE-43E8-B194-E6CB5A035653}" destId="{92AF7CCB-A94F-450B-9142-39D86B7B307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93810-9D81-462C-9EF4-327352E9144B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D81CF-5932-4C5F-81E6-22687F3F21F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0A201-0D1B-48B3-9B4D-9CA456A37AB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pure + the suffix -</a:t>
          </a:r>
          <a:r>
            <a:rPr lang="en-US" sz="2500" kern="1200" dirty="0" err="1"/>
            <a:t>ify</a:t>
          </a:r>
          <a:r>
            <a:rPr lang="en-US" sz="2500" kern="1200" dirty="0"/>
            <a:t> = purify</a:t>
          </a:r>
        </a:p>
      </dsp:txBody>
      <dsp:txXfrm>
        <a:off x="1941716" y="718"/>
        <a:ext cx="4571887" cy="1681139"/>
      </dsp:txXfrm>
    </dsp:sp>
    <dsp:sp modelId="{FEEB040D-BBD3-4199-9716-5DC830176A04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5669B-87B8-41F3-81B8-CB615F2A3DAE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8B478-6408-4B77-9985-C7A05F1C51B7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active + the suffix -ate = activate</a:t>
          </a:r>
        </a:p>
      </dsp:txBody>
      <dsp:txXfrm>
        <a:off x="1941716" y="2102143"/>
        <a:ext cx="4571887" cy="1681139"/>
      </dsp:txXfrm>
    </dsp:sp>
    <dsp:sp modelId="{2909658D-3990-49C4-8578-AE385FC176A4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BEF67-CB5B-4856-A915-891A94555FC4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F7CCB-A94F-450B-9142-39D86B7B3079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real + the suffix -</a:t>
          </a:r>
          <a:r>
            <a:rPr lang="en-US" sz="2500" kern="1200" dirty="0" err="1"/>
            <a:t>ise</a:t>
          </a:r>
          <a:r>
            <a:rPr lang="en-US" sz="2500" kern="1200" dirty="0"/>
            <a:t> = </a:t>
          </a:r>
          <a:r>
            <a:rPr lang="en-US" sz="2500" kern="1200" dirty="0" err="1"/>
            <a:t>realise</a:t>
          </a:r>
          <a:r>
            <a:rPr lang="en-US" sz="2500" i="1" kern="1200" dirty="0"/>
            <a:t>.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D87E-2313-4D3A-BCB5-0CBF9AEE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6B09D-8A14-4157-9835-447D6F515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0B884-EB8F-48B6-958A-2C27CA73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31D5A-0505-42B0-8B2D-EF8861A8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04439-0D44-4749-82DF-586862F6B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9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849A3-B7FD-450F-9C3E-5CD9E413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5BC8C-1952-4B05-9724-1DE7322C8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8CAA4-1552-46E9-A839-EF6BA805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B200D-E628-48A9-A783-2DF7912A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6EEC3-71B6-4811-A027-506CAADB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47C97-23D9-4C12-98F6-1823B2123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0B973-49FB-4244-B5E9-62BAD1F19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5AF37-38A3-4F3E-8822-9517097D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691AD-7153-4546-8F20-C67C06A2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9EFA0-9C96-480D-A722-A0C36FB0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6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CF1D-44AC-43AE-BF8E-FD1782AC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C98B-E3BA-4DF2-8C57-638142031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B7F5E-4B6C-4B2D-8EA9-60827C3F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9A84-9BBE-4D39-B887-832DAD36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C4AF2-001F-4AAE-AE45-652F13EA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8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2DC9-BEBE-4592-BE7F-D347D8BBF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BC2B0-CB8F-4579-94E4-A4F813312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C3A0A-5F32-4686-A7C1-21ACAA92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D587C-82DF-42BD-B9E3-FCA1CC5D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65923-B758-483E-870A-AA2FEAE0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0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DD16C-3A64-4873-A504-08AAC0F3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A80A-BCDB-4558-B43A-5486D1C41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4B10-5D55-458E-A506-80D67094F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F8148-40EB-404D-9544-28B2812B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0754D-A402-4F89-A399-695F2E2D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301EC-F068-4D4D-8234-B79320F6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8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6E76-A8AD-441B-A42D-0EE6FE015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D0AD2-2389-475E-8D9B-175B974C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2314D-34B2-478C-AF02-9EC00F74C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4F0973-C6CB-4213-8586-A0F79896C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1A749-A476-498F-AAD5-2F0E2DE95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5CF420-B36E-4121-BB98-7C5F8B89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B19289-5B91-4457-B54F-D470BE42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429EC-2E87-437C-A80A-11F77D02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9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A1D8-B4DF-420F-8B0C-7D8A8319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46C57-A2FF-4FD3-9D91-1E06A185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B2A31-0B83-4DE4-84A8-F2AF4755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CB735-D95E-4B5E-BA82-A7CCBC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5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2DCC8-D076-44B2-BA73-96052866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D0895-93DB-4FF5-AA8E-FB0837CC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8DD65-ECB3-48A0-8001-3869E58A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0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BD65-A89D-40EF-ACF0-3D1E3F3A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FC780-202B-47F5-8BEE-AAEE1B23D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661AD-B538-4B91-8DD7-8A6BC4FE1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7ABD6-1469-4E1B-922E-3B495649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5A0D4-486F-40F9-8B5A-31BBB78F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8E6C4-73A4-4181-B21A-66BED930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827B-2011-49D4-85C3-BB6067D03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D0CF5-0987-4563-A0CC-ED0667434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C158C-CCDC-4901-BDBD-F024D4222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D258B-F47A-4E4E-B34B-D2E569A2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07D3E-9970-48C5-8F7D-24A762F0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2E3D-17C4-4866-B621-1DB60B3D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2F5C8-3AB8-4A18-A399-674593AC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DDA1B-85D3-4D38-A17F-F8CE401A2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68372-FC8B-41A4-AD6D-65582BE64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C0A5-C43A-4762-BD01-5299991E70B2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15FD1-6D79-4E8E-A815-5580A1803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407A6-772D-40AB-AA84-8DA3CFE24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6057-9C80-4052-9497-93A5F3A3D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ll10ell.wikispaces.com/Think+Pair+Shar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dome.wikidot.com/rules-of-combat-dome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foto.com/preview/11-12-60/Dice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C99D4-B0AD-4DBD-859A-73DAC2A91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r"/>
            <a:r>
              <a:rPr lang="en-GB">
                <a:latin typeface="Sassoon Infant Std" panose="020B0503020103030203" pitchFamily="34" charset="0"/>
              </a:rPr>
              <a:t>Suffixes.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15B7D-E8E4-4D6D-A709-EE0C4D36B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GB" dirty="0">
                <a:latin typeface="Sassoon Infant Std" panose="020B0503020103030203" pitchFamily="34" charset="0"/>
              </a:rPr>
              <a:t>-</a:t>
            </a:r>
            <a:r>
              <a:rPr lang="en-GB" sz="4000" dirty="0">
                <a:latin typeface="Sassoon Infant Std" panose="020B0503020103030203" pitchFamily="34" charset="0"/>
              </a:rPr>
              <a:t>ate, -</a:t>
            </a:r>
            <a:r>
              <a:rPr lang="en-GB" sz="4000" dirty="0" err="1">
                <a:latin typeface="Sassoon Infant Std" panose="020B0503020103030203" pitchFamily="34" charset="0"/>
              </a:rPr>
              <a:t>ify</a:t>
            </a:r>
            <a:r>
              <a:rPr lang="en-GB" sz="4000" dirty="0">
                <a:latin typeface="Sassoon Infant Std" panose="020B0503020103030203" pitchFamily="34" charset="0"/>
              </a:rPr>
              <a:t>, -</a:t>
            </a:r>
            <a:r>
              <a:rPr lang="en-GB" sz="4000" dirty="0" err="1">
                <a:latin typeface="Sassoon Infant Std" panose="020B0503020103030203" pitchFamily="34" charset="0"/>
              </a:rPr>
              <a:t>ise</a:t>
            </a:r>
            <a:endParaRPr lang="en-GB" dirty="0">
              <a:latin typeface="Sassoon Infant Std" panose="020B0503020103030203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0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38ED3-B0CB-4155-808F-73E34267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dirty="0"/>
              <a:t>What is a suffix?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B5A36-4A74-48D9-989F-843A8C373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/>
              <a:t>A suffix is a group of letters added to a root word, to form a new word.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rgbClr val="4F5A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9AEF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B6B6E31-8D29-4B99-B1F9-D63DE6E4AA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23" b="1"/>
          <a:stretch/>
        </p:blipFill>
        <p:spPr>
          <a:xfrm>
            <a:off x="8050762" y="233057"/>
            <a:ext cx="5699887" cy="4059234"/>
          </a:xfrm>
          <a:custGeom>
            <a:avLst/>
            <a:gdLst/>
            <a:ahLst/>
            <a:cxnLst/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44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C6597-B38F-4A97-8A99-65A42972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 panose="020B0503020103030203" pitchFamily="34" charset="0"/>
              </a:rPr>
              <a:t>What is a root word?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D892A-18DF-46A8-AC63-023BA6399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2331"/>
            <a:ext cx="5558489" cy="217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 Infant Std" panose="020B0503020103030203" pitchFamily="34" charset="0"/>
              </a:rPr>
              <a:t>A root word </a:t>
            </a:r>
            <a:r>
              <a:rPr lang="en-GB" dirty="0"/>
              <a:t>is a basic word with no prefix or suffix added to it, which </a:t>
            </a:r>
            <a:r>
              <a:rPr lang="en-GB" dirty="0">
                <a:latin typeface="Sassoon Infant Std" panose="020B0503020103030203" pitchFamily="34" charset="0"/>
              </a:rPr>
              <a:t>makes sense on its own. </a:t>
            </a:r>
          </a:p>
          <a:p>
            <a:pPr marL="0" indent="0">
              <a:buNone/>
            </a:pPr>
            <a:r>
              <a:rPr lang="en-GB" dirty="0">
                <a:latin typeface="Sassoon Infant Std" panose="020B0503020103030203" pitchFamily="34" charset="0"/>
              </a:rPr>
              <a:t>e.g. pure, active, material, real</a:t>
            </a:r>
          </a:p>
          <a:p>
            <a:pPr marL="0" indent="0">
              <a:buNone/>
            </a:pPr>
            <a:endParaRPr lang="en-GB" sz="400" dirty="0">
              <a:latin typeface="Sassoon Infant Std" panose="020B0503020103030203" pitchFamily="34" charset="0"/>
            </a:endParaRPr>
          </a:p>
          <a:p>
            <a:pPr marL="0" indent="0">
              <a:buNone/>
            </a:pPr>
            <a:endParaRPr lang="en-GB" i="1" dirty="0">
              <a:latin typeface="Sassoon Infant Std" panose="020B0503020103030203" pitchFamily="34" charset="0"/>
            </a:endParaRPr>
          </a:p>
          <a:p>
            <a:pPr marL="0" indent="0">
              <a:buNone/>
            </a:pPr>
            <a:endParaRPr lang="en-GB" dirty="0">
              <a:latin typeface="Sassoon Infant Std" panose="020B0503020103030203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8E04A-2051-4CF4-9D53-5147B3FE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There are verbs that can be created by taking a root word (that is a noun or an adjective) and adding one  of the given suffixes</a:t>
            </a:r>
          </a:p>
        </p:txBody>
      </p:sp>
      <p:graphicFrame>
        <p:nvGraphicFramePr>
          <p:cNvPr id="50" name="TextBox 3">
            <a:extLst>
              <a:ext uri="{FF2B5EF4-FFF2-40B4-BE49-F238E27FC236}">
                <a16:creationId xmlns:a16="http://schemas.microsoft.com/office/drawing/2014/main" id="{A468417B-51C0-4FD4-8751-CB2A89E586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526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84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8E04A-2051-4CF4-9D53-5147B3FE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verbs can you think of that are made up of a root word + one  of the given suffixes?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E23A3D94-F93D-4372-820C-4609E11668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" b="3"/>
          <a:stretch/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FD86AA-8B6B-4580-851A-43E221D0323F}"/>
              </a:ext>
            </a:extLst>
          </p:cNvPr>
          <p:cNvSpPr txBox="1"/>
          <p:nvPr/>
        </p:nvSpPr>
        <p:spPr>
          <a:xfrm>
            <a:off x="6053667" y="2279018"/>
            <a:ext cx="5314543" cy="337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60000"/>
              </a:lnSpc>
              <a:spcAft>
                <a:spcPts val="600"/>
              </a:spcAft>
            </a:pPr>
            <a:r>
              <a:rPr lang="en-US" sz="2400" dirty="0"/>
              <a:t>-</a:t>
            </a:r>
            <a:r>
              <a:rPr lang="en-US" sz="2400" dirty="0" err="1"/>
              <a:t>ify</a:t>
            </a:r>
            <a:br>
              <a:rPr lang="en-US" sz="2400" dirty="0"/>
            </a:br>
            <a:r>
              <a:rPr lang="en-US" sz="2400" dirty="0"/>
              <a:t>-ate</a:t>
            </a:r>
            <a:br>
              <a:rPr lang="en-US" sz="2400" dirty="0"/>
            </a:br>
            <a:r>
              <a:rPr lang="en-US" sz="2400" dirty="0"/>
              <a:t>-</a:t>
            </a:r>
            <a:r>
              <a:rPr lang="en-US" sz="2400" dirty="0" err="1"/>
              <a:t>ise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Can you and someone else at home think of any words that end in these suffixes?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1" dirty="0"/>
              <a:t>Take care not to just think of a word with that ending, it needs to be a root word with a suffix: ‘late’ and ‘advise’ are not examples.</a:t>
            </a:r>
          </a:p>
        </p:txBody>
      </p:sp>
    </p:spTree>
    <p:extLst>
      <p:ext uri="{BB962C8B-B14F-4D97-AF65-F5344CB8AC3E}">
        <p14:creationId xmlns:p14="http://schemas.microsoft.com/office/powerpoint/2010/main" val="29959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76AF1-EDBE-44BE-9E30-EC0990C41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 sz="3400" dirty="0"/>
              <a:t>How many did you think of?</a:t>
            </a:r>
            <a:br>
              <a:rPr lang="en-GB" sz="3400" dirty="0"/>
            </a:br>
            <a:endParaRPr lang="en-GB" sz="3400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373C1-F245-47E0-B408-6E1622045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94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Here are some possibilities together with their root words: </a:t>
            </a:r>
          </a:p>
          <a:p>
            <a:r>
              <a:rPr lang="en-GB" sz="2200" dirty="0"/>
              <a:t>intensify 	[intense]</a:t>
            </a:r>
          </a:p>
          <a:p>
            <a:r>
              <a:rPr lang="en-GB" sz="2200" dirty="0"/>
              <a:t>motivate 	[motive]</a:t>
            </a:r>
          </a:p>
          <a:p>
            <a:r>
              <a:rPr lang="en-GB" sz="2200" dirty="0"/>
              <a:t>pressurise 	[pressure]</a:t>
            </a:r>
          </a:p>
          <a:p>
            <a:r>
              <a:rPr lang="en-GB" sz="2200" dirty="0"/>
              <a:t>notate	[note]</a:t>
            </a:r>
          </a:p>
          <a:p>
            <a:r>
              <a:rPr lang="en-GB" sz="2200" dirty="0"/>
              <a:t>fossilise	[fossil]</a:t>
            </a:r>
          </a:p>
          <a:p>
            <a:r>
              <a:rPr lang="en-GB" sz="2200" dirty="0"/>
              <a:t>realise	[real]</a:t>
            </a:r>
          </a:p>
          <a:p>
            <a:r>
              <a:rPr lang="en-GB" sz="2200" dirty="0"/>
              <a:t>captivate	[captive]</a:t>
            </a:r>
          </a:p>
          <a:p>
            <a:r>
              <a:rPr lang="en-GB" sz="2200" dirty="0"/>
              <a:t>materialise	[material]</a:t>
            </a:r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6" descr="Light Bulb and Gear">
            <a:extLst>
              <a:ext uri="{FF2B5EF4-FFF2-40B4-BE49-F238E27FC236}">
                <a16:creationId xmlns:a16="http://schemas.microsoft.com/office/drawing/2014/main" id="{0CB8B2CA-793B-41B3-A8BB-8F6E63E6E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3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2F11EA-9BDC-43C4-8B88-962EF253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Spelling Rules!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E3CF6E-A915-4BDC-A5B6-43691CC6527B}"/>
              </a:ext>
            </a:extLst>
          </p:cNvPr>
          <p:cNvSpPr txBox="1"/>
          <p:nvPr/>
        </p:nvSpPr>
        <p:spPr>
          <a:xfrm>
            <a:off x="838200" y="1825625"/>
            <a:ext cx="56570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indent="-1825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the root word ends in ‘y’, change to ‘</a:t>
            </a:r>
            <a:r>
              <a:rPr lang="en-US" sz="2400" dirty="0" err="1"/>
              <a:t>i</a:t>
            </a:r>
            <a:r>
              <a:rPr lang="en-US" sz="2400" dirty="0"/>
              <a:t>’.</a:t>
            </a:r>
          </a:p>
          <a:p>
            <a:pPr marL="182563" indent="-1825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the root word ends in ‘e’ remove the ‘e’.</a:t>
            </a:r>
          </a:p>
          <a:p>
            <a:pPr marL="182563" indent="-182563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the root word has a short vowel sound, double the consonant before adding the suffix.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8EE13B-3FB3-42ED-934B-6F426184C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612" r="17101" b="-3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C434ED-2433-496D-866E-69CD33A6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 panose="020B0503020103030203" pitchFamily="34" charset="0"/>
              </a:rPr>
              <a:t>Time to play!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BB817-D325-47CA-A6AD-2FAD775B4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 Infant Std" panose="020B0503020103030203" pitchFamily="34" charset="0"/>
              </a:rPr>
              <a:t>You will need:</a:t>
            </a:r>
          </a:p>
          <a:p>
            <a:pPr marL="514350" indent="-514350">
              <a:buAutoNum type="arabicPeriod"/>
            </a:pPr>
            <a:r>
              <a:rPr lang="en-GB" dirty="0">
                <a:latin typeface="Sassoon Infant Std" panose="020B0503020103030203" pitchFamily="34" charset="0"/>
              </a:rPr>
              <a:t>A dice </a:t>
            </a:r>
          </a:p>
          <a:p>
            <a:pPr marL="514350" indent="-514350">
              <a:buAutoNum type="arabicPeriod"/>
            </a:pPr>
            <a:r>
              <a:rPr lang="en-GB" dirty="0">
                <a:latin typeface="Sassoon Infant Std" panose="020B0503020103030203" pitchFamily="34" charset="0"/>
              </a:rPr>
              <a:t>The rules sheet</a:t>
            </a:r>
          </a:p>
          <a:p>
            <a:pPr marL="514350" indent="-514350">
              <a:buAutoNum type="arabicPeriod"/>
            </a:pPr>
            <a:r>
              <a:rPr lang="en-GB" dirty="0">
                <a:latin typeface="Sassoon Infant Std" panose="020B0503020103030203" pitchFamily="34" charset="0"/>
              </a:rPr>
              <a:t>Your yellow book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picture containing indoor, white&#10;&#10;Description generated with very high confidence">
            <a:extLst>
              <a:ext uri="{FF2B5EF4-FFF2-40B4-BE49-F238E27FC236}">
                <a16:creationId xmlns:a16="http://schemas.microsoft.com/office/drawing/2014/main" id="{A6D64E8B-D838-42D5-872B-BFBC150987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956" b="23295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6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Sassoon Infant Std</vt:lpstr>
      <vt:lpstr>Office Theme</vt:lpstr>
      <vt:lpstr>Suffixes.</vt:lpstr>
      <vt:lpstr>What is a suffix?</vt:lpstr>
      <vt:lpstr>What is a root word?</vt:lpstr>
      <vt:lpstr>There are verbs that can be created by taking a root word (that is a noun or an adjective) and adding one  of the given suffixes</vt:lpstr>
      <vt:lpstr>What verbs can you think of that are made up of a root word + one  of the given suffixes?</vt:lpstr>
      <vt:lpstr>How many did you think of? </vt:lpstr>
      <vt:lpstr>Spelling Rules!</vt:lpstr>
      <vt:lpstr>Time to play!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Suffixes.</dc:title>
  <dc:creator>Judith Kretschmer</dc:creator>
  <cp:lastModifiedBy>Judith Kretschmer</cp:lastModifiedBy>
  <cp:revision>3</cp:revision>
  <dcterms:created xsi:type="dcterms:W3CDTF">2020-04-17T15:11:49Z</dcterms:created>
  <dcterms:modified xsi:type="dcterms:W3CDTF">2020-04-17T15:17:11Z</dcterms:modified>
</cp:coreProperties>
</file>