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t="-38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B0A8B-44D1-4F7D-9A54-A0135DF84ECF}" type="datetimeFigureOut">
              <a:rPr lang="en-GB" smtClean="0"/>
              <a:pPr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FCB1-F3A4-454A-8B22-DBCCFA612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3300"/>
                </a:solidFill>
              </a:rPr>
              <a:t>FRESH meets Beowulf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3300"/>
                </a:solidFill>
              </a:rPr>
              <a:t>The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4523"/>
            <a:ext cx="8229600" cy="45259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The children had written setting and character descriptions but had not managed to bring their characters alive.</a:t>
            </a:r>
          </a:p>
          <a:p>
            <a:r>
              <a:rPr lang="en-GB" b="1" dirty="0">
                <a:solidFill>
                  <a:srgbClr val="002060"/>
                </a:solidFill>
              </a:rPr>
              <a:t>Through role play, the aim was to help them understand the feelings of their main character as they went into battle.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3300"/>
                </a:solidFill>
              </a:rPr>
              <a:t>Let’s pretend...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75" y="2133600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We are heroes from their stories. A battle with an evil monster looms, a monster whose lair lies in the woods ahead.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Shh</a:t>
            </a:r>
            <a:r>
              <a:rPr lang="en-GB" dirty="0">
                <a:solidFill>
                  <a:srgbClr val="002060"/>
                </a:solidFill>
              </a:rPr>
              <a:t>...let’s creep silently and slowly. We don’t want to alert him to our presence.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What was that? I heard a noise!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20181018_173032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10400" cy="5257800"/>
          </a:xfrm>
        </p:spPr>
      </p:pic>
      <p:pic>
        <p:nvPicPr>
          <p:cNvPr id="5" name="Picture 4" descr="20181018_173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7391400" cy="5543550"/>
          </a:xfrm>
          <a:prstGeom prst="rect">
            <a:avLst/>
          </a:prstGeom>
        </p:spPr>
      </p:pic>
      <p:pic>
        <p:nvPicPr>
          <p:cNvPr id="6" name="Picture 5" descr="20181018_173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447800"/>
            <a:ext cx="7213600" cy="541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54218-08AD-48B1-B3E3-CFC1D8A11520}"/>
              </a:ext>
            </a:extLst>
          </p:cNvPr>
          <p:cNvSpPr txBox="1"/>
          <p:nvPr/>
        </p:nvSpPr>
        <p:spPr>
          <a:xfrm>
            <a:off x="4787705" y="3031037"/>
            <a:ext cx="411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The children crept towards the woods and as they reached the gate, a dragon roared. (Mrs Hughes had </a:t>
            </a:r>
            <a:r>
              <a:rPr lang="en-GB" sz="3200">
                <a:solidFill>
                  <a:srgbClr val="FFFF00"/>
                </a:solidFill>
              </a:rPr>
              <a:t>hidden herself with </a:t>
            </a:r>
            <a:r>
              <a:rPr lang="en-GB" sz="3200" dirty="0">
                <a:solidFill>
                  <a:srgbClr val="FFFF00"/>
                </a:solidFill>
              </a:rPr>
              <a:t>a set of speakers).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3300"/>
                </a:solidFill>
              </a:rPr>
              <a:t>Did it have an effect?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48" y="2667000"/>
            <a:ext cx="8229600" cy="4525963"/>
          </a:xfrm>
        </p:spPr>
        <p:txBody>
          <a:bodyPr/>
          <a:lstStyle/>
          <a:p>
            <a:r>
              <a:rPr lang="en-GB" dirty="0"/>
              <a:t>For the girls and boys that got into role and allowed their imagination to take over, it had a definite impact on their descriptive writing.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1018_173743.jpg"/>
          <p:cNvPicPr>
            <a:picLocks noChangeAspect="1"/>
          </p:cNvPicPr>
          <p:nvPr/>
        </p:nvPicPr>
        <p:blipFill>
          <a:blip r:embed="rId2" cstate="print"/>
          <a:srcRect l="3333" t="25556" b="31111"/>
          <a:stretch>
            <a:fillRect/>
          </a:stretch>
        </p:blipFill>
        <p:spPr>
          <a:xfrm>
            <a:off x="0" y="0"/>
            <a:ext cx="8839200" cy="2971800"/>
          </a:xfrm>
          <a:prstGeom prst="rect">
            <a:avLst/>
          </a:prstGeom>
        </p:spPr>
      </p:pic>
      <p:pic>
        <p:nvPicPr>
          <p:cNvPr id="7" name="Picture 6" descr="20181018_173929.jpg"/>
          <p:cNvPicPr>
            <a:picLocks noChangeAspect="1"/>
          </p:cNvPicPr>
          <p:nvPr/>
        </p:nvPicPr>
        <p:blipFill>
          <a:blip r:embed="rId3" cstate="print"/>
          <a:srcRect t="21111" b="48889"/>
          <a:stretch>
            <a:fillRect/>
          </a:stretch>
        </p:blipFill>
        <p:spPr>
          <a:xfrm rot="672421">
            <a:off x="76200" y="3413760"/>
            <a:ext cx="9144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018_174024.jpg"/>
          <p:cNvPicPr>
            <a:picLocks noChangeAspect="1"/>
          </p:cNvPicPr>
          <p:nvPr/>
        </p:nvPicPr>
        <p:blipFill>
          <a:blip r:embed="rId2" cstate="print"/>
          <a:srcRect l="5000" t="10000" r="3333" b="51111"/>
          <a:stretch>
            <a:fillRect/>
          </a:stretch>
        </p:blipFill>
        <p:spPr>
          <a:xfrm>
            <a:off x="381000" y="1219200"/>
            <a:ext cx="8382000" cy="2667000"/>
          </a:xfrm>
          <a:prstGeom prst="rect">
            <a:avLst/>
          </a:prstGeom>
        </p:spPr>
      </p:pic>
      <p:pic>
        <p:nvPicPr>
          <p:cNvPr id="4" name="Picture 3" descr="20181018_174047.jpg"/>
          <p:cNvPicPr>
            <a:picLocks noChangeAspect="1"/>
          </p:cNvPicPr>
          <p:nvPr/>
        </p:nvPicPr>
        <p:blipFill>
          <a:blip r:embed="rId3" cstate="print"/>
          <a:srcRect l="2500" t="16666" r="2500" b="65556"/>
          <a:stretch>
            <a:fillRect/>
          </a:stretch>
        </p:blipFill>
        <p:spPr>
          <a:xfrm>
            <a:off x="152400" y="4114800"/>
            <a:ext cx="86868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791" y="910882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FF3300"/>
                </a:solidFill>
              </a:rPr>
              <a:t>The overall outcome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4305" y="205388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book completely engaged all of the class.</a:t>
            </a:r>
          </a:p>
          <a:p>
            <a:r>
              <a:rPr lang="en-GB" dirty="0"/>
              <a:t>The stories have been action-packed and reflect that all feel able to write their own exciting legend. </a:t>
            </a:r>
          </a:p>
          <a:p>
            <a:r>
              <a:rPr lang="en-GB" dirty="0"/>
              <a:t>The books are full of editing in red pen, demonstrating the eagerness of the class to create a great story.</a:t>
            </a:r>
          </a:p>
          <a:p>
            <a:r>
              <a:rPr lang="en-GB" dirty="0"/>
              <a:t>Links with History and Art have enabled us to cover the Spiritual elements of the Anglo Saxons and also to continue with the opportunities to fascinate the class.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FRESH meets Beowulf</vt:lpstr>
      <vt:lpstr>The aim</vt:lpstr>
      <vt:lpstr>Let’s pretend...</vt:lpstr>
      <vt:lpstr>PowerPoint Presentation</vt:lpstr>
      <vt:lpstr>Did it have an effect?</vt:lpstr>
      <vt:lpstr>PowerPoint Presentation</vt:lpstr>
      <vt:lpstr>PowerPoint Presentation</vt:lpstr>
      <vt:lpstr>The overall outcome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 meets Beowulf</dc:title>
  <dc:creator>Owner</dc:creator>
  <cp:lastModifiedBy>Head</cp:lastModifiedBy>
  <cp:revision>11</cp:revision>
  <dcterms:created xsi:type="dcterms:W3CDTF">2018-10-17T22:00:40Z</dcterms:created>
  <dcterms:modified xsi:type="dcterms:W3CDTF">2018-11-27T10:32:32Z</dcterms:modified>
</cp:coreProperties>
</file>