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85" r:id="rId20"/>
    <p:sldId id="275" r:id="rId21"/>
    <p:sldId id="286" r:id="rId22"/>
    <p:sldId id="276" r:id="rId23"/>
    <p:sldId id="287" r:id="rId24"/>
    <p:sldId id="277" r:id="rId25"/>
    <p:sldId id="288" r:id="rId26"/>
    <p:sldId id="278" r:id="rId27"/>
    <p:sldId id="289" r:id="rId28"/>
    <p:sldId id="279" r:id="rId29"/>
    <p:sldId id="290" r:id="rId30"/>
    <p:sldId id="280" r:id="rId31"/>
    <p:sldId id="281" r:id="rId32"/>
    <p:sldId id="282" r:id="rId33"/>
    <p:sldId id="283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232C2-B42D-4B7E-BC4F-85ACBBDE6049}" type="datetimeFigureOut">
              <a:rPr lang="en-GB" smtClean="0"/>
              <a:pPr/>
              <a:t>27/11/2018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F5E2-6BFD-43E0-B311-2A5143365E7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232C2-B42D-4B7E-BC4F-85ACBBDE6049}" type="datetimeFigureOut">
              <a:rPr lang="en-GB" smtClean="0"/>
              <a:pPr/>
              <a:t>27/11/2018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F5E2-6BFD-43E0-B311-2A5143365E7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232C2-B42D-4B7E-BC4F-85ACBBDE6049}" type="datetimeFigureOut">
              <a:rPr lang="en-GB" smtClean="0"/>
              <a:pPr/>
              <a:t>27/11/2018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F5E2-6BFD-43E0-B311-2A5143365E7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232C2-B42D-4B7E-BC4F-85ACBBDE6049}" type="datetimeFigureOut">
              <a:rPr lang="en-GB" smtClean="0"/>
              <a:pPr/>
              <a:t>27/11/2018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F5E2-6BFD-43E0-B311-2A5143365E7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232C2-B42D-4B7E-BC4F-85ACBBDE6049}" type="datetimeFigureOut">
              <a:rPr lang="en-GB" smtClean="0"/>
              <a:pPr/>
              <a:t>27/11/2018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F5E2-6BFD-43E0-B311-2A5143365E7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232C2-B42D-4B7E-BC4F-85ACBBDE6049}" type="datetimeFigureOut">
              <a:rPr lang="en-GB" smtClean="0"/>
              <a:pPr/>
              <a:t>27/11/2018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F5E2-6BFD-43E0-B311-2A5143365E7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232C2-B42D-4B7E-BC4F-85ACBBDE6049}" type="datetimeFigureOut">
              <a:rPr lang="en-GB" smtClean="0"/>
              <a:pPr/>
              <a:t>27/11/2018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F5E2-6BFD-43E0-B311-2A5143365E7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232C2-B42D-4B7E-BC4F-85ACBBDE6049}" type="datetimeFigureOut">
              <a:rPr lang="en-GB" smtClean="0"/>
              <a:pPr/>
              <a:t>27/11/2018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F5E2-6BFD-43E0-B311-2A5143365E7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232C2-B42D-4B7E-BC4F-85ACBBDE6049}" type="datetimeFigureOut">
              <a:rPr lang="en-GB" smtClean="0"/>
              <a:pPr/>
              <a:t>27/11/2018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F5E2-6BFD-43E0-B311-2A5143365E7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232C2-B42D-4B7E-BC4F-85ACBBDE6049}" type="datetimeFigureOut">
              <a:rPr lang="en-GB" smtClean="0"/>
              <a:pPr/>
              <a:t>27/11/2018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F5E2-6BFD-43E0-B311-2A5143365E7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232C2-B42D-4B7E-BC4F-85ACBBDE6049}" type="datetimeFigureOut">
              <a:rPr lang="en-GB" smtClean="0"/>
              <a:pPr/>
              <a:t>27/11/2018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F5E2-6BFD-43E0-B311-2A5143365E7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232C2-B42D-4B7E-BC4F-85ACBBDE6049}" type="datetimeFigureOut">
              <a:rPr lang="en-GB" smtClean="0"/>
              <a:pPr/>
              <a:t>27/11/2018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9F5E2-6BFD-43E0-B311-2A5143365E7E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How to train a Dragon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By Year 4</a:t>
            </a:r>
            <a:endParaRPr lang="en-GB" dirty="0"/>
          </a:p>
        </p:txBody>
      </p:sp>
    </p:spTree>
  </p:cSld>
  <p:clrMapOvr>
    <a:masterClrMapping/>
  </p:clrMapOvr>
  <p:transition advTm="2893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Through the tyres of DOOM</a:t>
            </a:r>
            <a:endParaRPr lang="en-GB" dirty="0"/>
          </a:p>
        </p:txBody>
      </p:sp>
      <p:pic>
        <p:nvPicPr>
          <p:cNvPr id="4" name="Content Placeholder 3" descr="IMG_24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5232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Across the back of </a:t>
            </a:r>
            <a:r>
              <a:rPr lang="en-GB" dirty="0" err="1" smtClean="0"/>
              <a:t>Seadragonous</a:t>
            </a:r>
            <a:r>
              <a:rPr lang="en-GB" dirty="0" smtClean="0"/>
              <a:t> </a:t>
            </a:r>
            <a:r>
              <a:rPr lang="en-GB" dirty="0" err="1" smtClean="0"/>
              <a:t>Giganticous</a:t>
            </a:r>
            <a:endParaRPr lang="en-GB" dirty="0"/>
          </a:p>
        </p:txBody>
      </p:sp>
      <p:pic>
        <p:nvPicPr>
          <p:cNvPr id="4" name="Content Placeholder 3" descr="IMG_24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6119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Inside the Willow Tunnel of Sharp Teeth</a:t>
            </a:r>
            <a:endParaRPr lang="en-GB" dirty="0"/>
          </a:p>
        </p:txBody>
      </p:sp>
      <p:pic>
        <p:nvPicPr>
          <p:cNvPr id="6" name="Content Placeholder 5" descr="IMG_24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4428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 reach the Dragon’s nest...</a:t>
            </a:r>
            <a:endParaRPr lang="en-GB" dirty="0"/>
          </a:p>
        </p:txBody>
      </p:sp>
      <p:pic>
        <p:nvPicPr>
          <p:cNvPr id="4" name="Content Placeholder 3" descr="IMG_24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4873"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...and capture our Dragon’s eggs</a:t>
            </a:r>
            <a:endParaRPr lang="en-GB" dirty="0"/>
          </a:p>
        </p:txBody>
      </p:sp>
      <p:pic>
        <p:nvPicPr>
          <p:cNvPr id="4" name="Content Placeholder 3" descr="IMG_24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822089" y="2308937"/>
            <a:ext cx="5097892" cy="3823419"/>
          </a:xfrm>
        </p:spPr>
      </p:pic>
    </p:spTree>
  </p:cSld>
  <p:clrMapOvr>
    <a:masterClrMapping/>
  </p:clrMapOvr>
  <p:transition advTm="454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4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69765" y="992428"/>
            <a:ext cx="6703511" cy="5027633"/>
          </a:xfrm>
          <a:prstGeom prst="rect">
            <a:avLst/>
          </a:prstGeom>
        </p:spPr>
      </p:pic>
    </p:spTree>
  </p:cSld>
  <p:clrMapOvr>
    <a:masterClrMapping/>
  </p:clrMapOvr>
  <p:transition advTm="528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4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4557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4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39552" y="305272"/>
            <a:ext cx="7488832" cy="5616624"/>
          </a:xfrm>
          <a:prstGeom prst="rect">
            <a:avLst/>
          </a:prstGeom>
        </p:spPr>
      </p:pic>
    </p:spTree>
  </p:cSld>
  <p:clrMapOvr>
    <a:masterClrMapping/>
  </p:clrMapOvr>
  <p:transition advTm="4447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Then wait for them to hatch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and see what they get up to!!!!</a:t>
            </a:r>
            <a:endParaRPr lang="en-GB" dirty="0"/>
          </a:p>
        </p:txBody>
      </p:sp>
    </p:spTree>
  </p:cSld>
  <p:clrMapOvr>
    <a:masterClrMapping/>
  </p:clrMapOvr>
  <p:transition advTm="3594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 little bit of English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95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0"/>
    </mc:Choice>
    <mc:Fallback xmlns="">
      <p:transition spd="slow" advTm="276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gather the gang!</a:t>
            </a:r>
            <a:endParaRPr lang="en-GB" dirty="0"/>
          </a:p>
        </p:txBody>
      </p:sp>
      <p:pic>
        <p:nvPicPr>
          <p:cNvPr id="4" name="Content Placeholder 3" descr="IMG_24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4080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529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Some Geography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42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"/>
    </mc:Choice>
    <mc:Fallback xmlns="">
      <p:transition spd="slow" advTm="2129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451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History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13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"/>
    </mc:Choice>
    <mc:Fallback xmlns="">
      <p:transition spd="slow" advTm="87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21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Collective Worship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82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0"/>
    </mc:Choice>
    <mc:Fallback xmlns="">
      <p:transition spd="slow" advTm="171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278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Art!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98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3"/>
    </mc:Choice>
    <mc:Fallback xmlns="">
      <p:transition spd="slow" advTm="1473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931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Then let our imaginations go wild….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</a:t>
            </a:r>
            <a:r>
              <a:rPr lang="en-GB" dirty="0" smtClean="0"/>
              <a:t>nd our vocabulary astound!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714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1"/>
    </mc:Choice>
    <mc:Fallback xmlns="">
      <p:transition spd="slow" advTm="327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gather the gang!</a:t>
            </a:r>
            <a:endParaRPr lang="en-GB" dirty="0"/>
          </a:p>
        </p:txBody>
      </p:sp>
      <p:pic>
        <p:nvPicPr>
          <p:cNvPr id="4" name="Content Placeholder 3" descr="IMG_24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3069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6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779283" y="524973"/>
            <a:ext cx="7875240" cy="5906430"/>
          </a:xfrm>
          <a:prstGeom prst="rect">
            <a:avLst/>
          </a:prstGeom>
        </p:spPr>
      </p:pic>
    </p:spTree>
  </p:cSld>
  <p:clrMapOvr>
    <a:masterClrMapping/>
  </p:clrMapOvr>
  <p:transition advTm="4856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435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899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0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0"/>
    </mc:Choice>
    <mc:Fallback xmlns="">
      <p:transition spd="slow" advTm="421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4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127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4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165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Climb the Mountain of Death</a:t>
            </a:r>
            <a:endParaRPr lang="en-GB" dirty="0"/>
          </a:p>
        </p:txBody>
      </p:sp>
      <p:pic>
        <p:nvPicPr>
          <p:cNvPr id="4" name="Content Placeholder 3" descr="IMG_24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4952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4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154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4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998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Run round the Isle of Berk</a:t>
            </a:r>
            <a:endParaRPr lang="en-GB" dirty="0"/>
          </a:p>
        </p:txBody>
      </p:sp>
      <p:pic>
        <p:nvPicPr>
          <p:cNvPr id="4" name="Content Placeholder 3" descr="IMG_24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3868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5679389</TotalTime>
  <Words>97</Words>
  <Application>Microsoft Office PowerPoint</Application>
  <PresentationFormat>On-screen Show (4:3)</PresentationFormat>
  <Paragraphs>20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How to train a Dragon</vt:lpstr>
      <vt:lpstr>First gather the gang!</vt:lpstr>
      <vt:lpstr>First gather the gang!</vt:lpstr>
      <vt:lpstr>PowerPoint Presentation</vt:lpstr>
      <vt:lpstr>PowerPoint Presentation</vt:lpstr>
      <vt:lpstr>Climb the Mountain of Death</vt:lpstr>
      <vt:lpstr>PowerPoint Presentation</vt:lpstr>
      <vt:lpstr>PowerPoint Presentation</vt:lpstr>
      <vt:lpstr>Run round the Isle of Berk</vt:lpstr>
      <vt:lpstr>Through the tyres of DOOM</vt:lpstr>
      <vt:lpstr>Across the back of Seadragonous Giganticous</vt:lpstr>
      <vt:lpstr>Inside the Willow Tunnel of Sharp Teeth</vt:lpstr>
      <vt:lpstr>To reach the Dragon’s nest...</vt:lpstr>
      <vt:lpstr>...and capture our Dragon’s eggs</vt:lpstr>
      <vt:lpstr>PowerPoint Presentation</vt:lpstr>
      <vt:lpstr>PowerPoint Presentation</vt:lpstr>
      <vt:lpstr>PowerPoint Presentation</vt:lpstr>
      <vt:lpstr>Then wait for them to hatch</vt:lpstr>
      <vt:lpstr>A little bit of English</vt:lpstr>
      <vt:lpstr>PowerPoint Presentation</vt:lpstr>
      <vt:lpstr>Some Geography</vt:lpstr>
      <vt:lpstr>PowerPoint Presentation</vt:lpstr>
      <vt:lpstr>History</vt:lpstr>
      <vt:lpstr>PowerPoint Presentation</vt:lpstr>
      <vt:lpstr>Collective Worship</vt:lpstr>
      <vt:lpstr>PowerPoint Presentation</vt:lpstr>
      <vt:lpstr>Art!</vt:lpstr>
      <vt:lpstr>PowerPoint Presentation</vt:lpstr>
      <vt:lpstr>Then let our imaginations go wild….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train a Dragon</dc:title>
  <dc:creator>admin</dc:creator>
  <cp:lastModifiedBy>Head</cp:lastModifiedBy>
  <cp:revision>11</cp:revision>
  <dcterms:created xsi:type="dcterms:W3CDTF">2007-12-31T23:01:04Z</dcterms:created>
  <dcterms:modified xsi:type="dcterms:W3CDTF">2018-11-27T13:13:42Z</dcterms:modified>
</cp:coreProperties>
</file>