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1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6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4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55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0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6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86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3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9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9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5F689-970F-4F7A-91DC-165BA0F069ED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4BF5-F67C-403D-8179-9F2C6D552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3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FRESH</a:t>
            </a:r>
            <a:r>
              <a:rPr lang="en-GB" dirty="0" smtClean="0"/>
              <a:t> Curriculum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37" y="3501008"/>
            <a:ext cx="3250735" cy="24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8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does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FRESH</a:t>
            </a:r>
            <a:r>
              <a:rPr lang="en-GB" dirty="0" smtClean="0"/>
              <a:t> fit in with our class expectations?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implicit in all we do and the expectations we set, both for the children and ourselves, in what we plan for every day.</a:t>
            </a:r>
          </a:p>
          <a:p>
            <a:r>
              <a:rPr lang="en-GB" dirty="0" smtClean="0"/>
              <a:t>Our class ‘rules’</a:t>
            </a:r>
          </a:p>
          <a:p>
            <a:r>
              <a:rPr lang="en-GB" dirty="0" smtClean="0"/>
              <a:t>PSHE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C:\Users\ngale\AppData\Local\Microsoft\Windows\Temporary Internet Files\Content.IE5\PGR0HM3O\Open_mindset_diagra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05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Overall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aim to capture the children’s interest and excitement at the start of every lesson.</a:t>
            </a:r>
          </a:p>
          <a:p>
            <a:r>
              <a:rPr lang="en-GB" dirty="0" smtClean="0"/>
              <a:t>We have meaningful tasks that they can carry out independently .</a:t>
            </a:r>
          </a:p>
          <a:p>
            <a:r>
              <a:rPr lang="en-GB" dirty="0" smtClean="0"/>
              <a:t>We aim for them to learn not just the objective but the skills to be a good member of our community, making progress every lesson.</a:t>
            </a:r>
            <a:endParaRPr lang="en-GB" dirty="0"/>
          </a:p>
        </p:txBody>
      </p:sp>
      <p:pic>
        <p:nvPicPr>
          <p:cNvPr id="5122" name="Picture 2" descr="C:\Users\ngale\AppData\Local\Microsoft\Windows\Temporary Internet Files\Content.IE5\LPEFLZ0G\Actitud_positiva_happy_face-300x2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29200"/>
            <a:ext cx="1763671" cy="15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7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How are we making our lessons….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Fascinating</a:t>
            </a:r>
          </a:p>
          <a:p>
            <a:r>
              <a:rPr lang="en-GB" dirty="0" smtClean="0"/>
              <a:t>Rounded</a:t>
            </a:r>
          </a:p>
          <a:p>
            <a:r>
              <a:rPr lang="en-GB" dirty="0" smtClean="0"/>
              <a:t>Everyone yearning to make a difference</a:t>
            </a:r>
          </a:p>
          <a:p>
            <a:r>
              <a:rPr lang="en-GB" dirty="0" smtClean="0"/>
              <a:t>Spiritual</a:t>
            </a:r>
          </a:p>
          <a:p>
            <a:r>
              <a:rPr lang="en-GB" dirty="0" smtClean="0"/>
              <a:t>Highly inspirational, through nature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81128"/>
            <a:ext cx="2331053" cy="1748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81128"/>
            <a:ext cx="2359268" cy="176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8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Maths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moving round and physically demonstrating.</a:t>
            </a:r>
          </a:p>
          <a:p>
            <a:r>
              <a:rPr lang="en-GB" dirty="0" smtClean="0"/>
              <a:t>Children teaching their peers – student helpers – be the teacher!</a:t>
            </a:r>
          </a:p>
          <a:p>
            <a:r>
              <a:rPr lang="en-GB" dirty="0" smtClean="0"/>
              <a:t>Practical work with physical objects…</a:t>
            </a:r>
          </a:p>
          <a:p>
            <a:r>
              <a:rPr lang="en-GB" dirty="0" smtClean="0"/>
              <a:t>Making it real!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37112"/>
            <a:ext cx="2579779" cy="19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English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Exciting starters! </a:t>
            </a:r>
            <a:r>
              <a:rPr lang="en-GB" dirty="0" err="1" smtClean="0"/>
              <a:t>Eg</a:t>
            </a:r>
            <a:r>
              <a:rPr lang="en-GB" dirty="0" smtClean="0"/>
              <a:t>. A shoe….</a:t>
            </a:r>
          </a:p>
          <a:p>
            <a:r>
              <a:rPr lang="en-GB" dirty="0" smtClean="0"/>
              <a:t>Stories that capture the imagination – enthusiastic story telling!</a:t>
            </a:r>
          </a:p>
          <a:p>
            <a:r>
              <a:rPr lang="en-GB" dirty="0" smtClean="0"/>
              <a:t>Great stimuli and texts from other cultures</a:t>
            </a:r>
          </a:p>
          <a:p>
            <a:r>
              <a:rPr lang="en-GB" dirty="0" smtClean="0"/>
              <a:t>Use of drama, outside learning, role play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53136"/>
            <a:ext cx="2424733" cy="18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8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Science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the school grounds</a:t>
            </a:r>
          </a:p>
          <a:p>
            <a:r>
              <a:rPr lang="en-GB" dirty="0" smtClean="0"/>
              <a:t>Lots of physical objects</a:t>
            </a:r>
          </a:p>
          <a:p>
            <a:r>
              <a:rPr lang="en-GB" dirty="0" smtClean="0"/>
              <a:t>Experiments – hands on</a:t>
            </a:r>
          </a:p>
          <a:p>
            <a:r>
              <a:rPr lang="en-GB" dirty="0" smtClean="0"/>
              <a:t>Autonomous working – researching to share with their peers</a:t>
            </a:r>
          </a:p>
          <a:p>
            <a:endParaRPr lang="en-GB" dirty="0"/>
          </a:p>
        </p:txBody>
      </p:sp>
      <p:pic>
        <p:nvPicPr>
          <p:cNvPr id="1026" name="Picture 2" descr="C:\Users\ngale\AppData\Local\Microsoft\Windows\Temporary Internet Files\Content.IE5\LPEFLZ0G\Rockhead_at_Sandside_Bay,_Caithness,_Scotlan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8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PE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the school equipment – we love climbing and overcoming our fears!</a:t>
            </a:r>
          </a:p>
          <a:p>
            <a:r>
              <a:rPr lang="en-GB" dirty="0" smtClean="0"/>
              <a:t>Pushing ourselves to master new skills (everyone will be able to do a forward roll by half term if Mrs Hardy has her way!) </a:t>
            </a:r>
          </a:p>
          <a:p>
            <a:r>
              <a:rPr lang="en-GB" dirty="0" smtClean="0"/>
              <a:t>Use of our wonderful grounds to run and enjoy as we exercise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ngale\AppData\Local\Microsoft\Windows\Temporary Internet Files\Content.IE5\KLACVDXW\Kids-Playing-Outsi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9160"/>
            <a:ext cx="1787288" cy="13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4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RE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Use of video so we can see things happening for real</a:t>
            </a:r>
          </a:p>
          <a:p>
            <a:r>
              <a:rPr lang="en-GB" dirty="0" smtClean="0"/>
              <a:t>Cross-curricular links with PSHE – empathy</a:t>
            </a:r>
          </a:p>
          <a:p>
            <a:r>
              <a:rPr lang="en-GB" dirty="0" smtClean="0"/>
              <a:t>Opportunities to experience awe and wonder and think about what others believe as well as expressing our own beliefs – a safe environment to learn and question</a:t>
            </a:r>
          </a:p>
          <a:p>
            <a:r>
              <a:rPr lang="en-GB" dirty="0" smtClean="0"/>
              <a:t>Using our grounds</a:t>
            </a:r>
          </a:p>
          <a:p>
            <a:r>
              <a:rPr lang="en-GB" dirty="0" smtClean="0"/>
              <a:t>Making physical objects </a:t>
            </a:r>
            <a:endParaRPr lang="en-GB" dirty="0"/>
          </a:p>
        </p:txBody>
      </p:sp>
      <p:pic>
        <p:nvPicPr>
          <p:cNvPr id="3074" name="Picture 2" descr="C:\Users\ngale\AppData\Local\Microsoft\Windows\Temporary Internet Files\Content.IE5\W2JF0KU4\220px-DiwaliOilLampCro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1844312" cy="15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9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Art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Cross curricular links</a:t>
            </a:r>
          </a:p>
          <a:p>
            <a:r>
              <a:rPr lang="en-GB" dirty="0" smtClean="0"/>
              <a:t>Using lots of different media</a:t>
            </a:r>
          </a:p>
          <a:p>
            <a:r>
              <a:rPr lang="en-GB" dirty="0" smtClean="0"/>
              <a:t>Taking charge of our own learning</a:t>
            </a:r>
          </a:p>
          <a:p>
            <a:r>
              <a:rPr lang="en-GB" dirty="0" smtClean="0"/>
              <a:t>Making it current and relevant (</a:t>
            </a:r>
            <a:r>
              <a:rPr lang="en-GB" dirty="0" err="1" smtClean="0"/>
              <a:t>eg</a:t>
            </a:r>
            <a:r>
              <a:rPr lang="en-GB" dirty="0" smtClean="0"/>
              <a:t>. Emoji art!)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12087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0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Topic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Lots of cross curricular links</a:t>
            </a:r>
          </a:p>
          <a:p>
            <a:r>
              <a:rPr lang="en-GB" dirty="0" smtClean="0"/>
              <a:t>Thinking about other cultures</a:t>
            </a:r>
          </a:p>
          <a:p>
            <a:r>
              <a:rPr lang="en-GB" dirty="0" smtClean="0"/>
              <a:t>Exciting characters!</a:t>
            </a:r>
          </a:p>
          <a:p>
            <a:r>
              <a:rPr lang="en-GB" dirty="0" smtClean="0"/>
              <a:t>How is it relevant to us?</a:t>
            </a:r>
          </a:p>
          <a:p>
            <a:r>
              <a:rPr lang="en-GB" dirty="0" smtClean="0"/>
              <a:t>Learning we can take with us for the rest of our lives!</a:t>
            </a:r>
          </a:p>
          <a:p>
            <a:r>
              <a:rPr lang="en-GB" dirty="0" smtClean="0"/>
              <a:t>Whole day of emersion learning to look forward to!</a:t>
            </a:r>
          </a:p>
          <a:p>
            <a:r>
              <a:rPr lang="en-GB" dirty="0" smtClean="0"/>
              <a:t>Planning this ourselves – taking charge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383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Year 3 FRESH Curriculum</vt:lpstr>
      <vt:lpstr>How are we making our lessons….</vt:lpstr>
      <vt:lpstr>Maths</vt:lpstr>
      <vt:lpstr>English</vt:lpstr>
      <vt:lpstr>Science</vt:lpstr>
      <vt:lpstr>PE</vt:lpstr>
      <vt:lpstr>RE</vt:lpstr>
      <vt:lpstr>Art</vt:lpstr>
      <vt:lpstr>Topic</vt:lpstr>
      <vt:lpstr> How does FRESH fit in with our class expectations? </vt:lpstr>
      <vt:lpstr>Overall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FRESH Curriculum</dc:title>
  <dc:creator>Clare Hardy</dc:creator>
  <cp:lastModifiedBy>Head Teacher</cp:lastModifiedBy>
  <cp:revision>5</cp:revision>
  <dcterms:created xsi:type="dcterms:W3CDTF">2018-10-10T16:02:25Z</dcterms:created>
  <dcterms:modified xsi:type="dcterms:W3CDTF">2018-11-26T11:34:24Z</dcterms:modified>
</cp:coreProperties>
</file>