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305" r:id="rId2"/>
    <p:sldId id="262" r:id="rId3"/>
    <p:sldId id="258" r:id="rId4"/>
    <p:sldId id="288" r:id="rId5"/>
    <p:sldId id="264" r:id="rId6"/>
    <p:sldId id="301" r:id="rId7"/>
    <p:sldId id="298" r:id="rId8"/>
    <p:sldId id="302" r:id="rId9"/>
    <p:sldId id="265" r:id="rId10"/>
    <p:sldId id="268" r:id="rId11"/>
    <p:sldId id="290" r:id="rId12"/>
    <p:sldId id="303" r:id="rId13"/>
    <p:sldId id="266" r:id="rId14"/>
    <p:sldId id="267" r:id="rId15"/>
    <p:sldId id="304" r:id="rId16"/>
    <p:sldId id="285" r:id="rId17"/>
    <p:sldId id="292"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B88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2883" autoAdjust="0"/>
  </p:normalViewPr>
  <p:slideViewPr>
    <p:cSldViewPr>
      <p:cViewPr>
        <p:scale>
          <a:sx n="69" d="100"/>
          <a:sy n="69" d="100"/>
        </p:scale>
        <p:origin x="-8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9.xml.rels><?xml version="1.0" encoding="UTF-8" standalone="yes"?>
<Relationships xmlns="http://schemas.openxmlformats.org/package/2006/relationships"><Relationship Id="rId3" Type="http://schemas.openxmlformats.org/officeDocument/2006/relationships/hyperlink" Target="mailto:sendias@buckscc.gov.uk" TargetMode="External"/><Relationship Id="rId2" Type="http://schemas.openxmlformats.org/officeDocument/2006/relationships/hyperlink" Target="mailto:sen@buckscc.gov.uk" TargetMode="External"/><Relationship Id="rId1" Type="http://schemas.openxmlformats.org/officeDocument/2006/relationships/hyperlink" Target="mailto:familyinfo@buckscc.gov.uk"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4CC60-72CE-4197-B410-5D3BD1C5D778}"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GB"/>
        </a:p>
      </dgm:t>
    </dgm:pt>
    <dgm:pt modelId="{82C8B535-2053-4448-BEA6-8185D2F0F9EE}">
      <dgm:prSet phldrT="[Text]"/>
      <dgm:spPr/>
      <dgm:t>
        <a:bodyPr/>
        <a:lstStyle/>
        <a:p>
          <a:r>
            <a:rPr lang="en-GB" dirty="0" err="1" smtClean="0"/>
            <a:t>Headteacher</a:t>
          </a:r>
          <a:r>
            <a:rPr lang="en-GB" dirty="0" smtClean="0"/>
            <a:t>:</a:t>
          </a:r>
        </a:p>
        <a:p>
          <a:r>
            <a:rPr lang="en-GB" dirty="0" smtClean="0"/>
            <a:t>Mrs Rosie Phillips</a:t>
          </a:r>
          <a:endParaRPr lang="en-GB" dirty="0"/>
        </a:p>
      </dgm:t>
    </dgm:pt>
    <dgm:pt modelId="{6B5C34C6-EA84-477A-B6E9-44F5029E6186}" type="parTrans" cxnId="{1AB89DC4-02FC-41DC-ABB1-8629ABE0B7CB}">
      <dgm:prSet/>
      <dgm:spPr/>
      <dgm:t>
        <a:bodyPr/>
        <a:lstStyle/>
        <a:p>
          <a:endParaRPr lang="en-GB"/>
        </a:p>
      </dgm:t>
    </dgm:pt>
    <dgm:pt modelId="{1B14A435-07E7-4342-B4A0-5C4630C5B0B1}" type="sibTrans" cxnId="{1AB89DC4-02FC-41DC-ABB1-8629ABE0B7CB}">
      <dgm:prSet/>
      <dgm:spPr/>
      <dgm:t>
        <a:bodyPr/>
        <a:lstStyle/>
        <a:p>
          <a:endParaRPr lang="en-GB"/>
        </a:p>
      </dgm:t>
    </dgm:pt>
    <dgm:pt modelId="{B870B09F-C149-482B-ADD3-CB33B3187A18}">
      <dgm:prSet phldrT="[Text]"/>
      <dgm:spPr/>
      <dgm:t>
        <a:bodyPr/>
        <a:lstStyle/>
        <a:p>
          <a:r>
            <a:rPr lang="en-GB" dirty="0" smtClean="0"/>
            <a:t>Email: office@hawridge-cholesbury.bucks.sch.uk </a:t>
          </a:r>
          <a:endParaRPr lang="en-GB" dirty="0"/>
        </a:p>
      </dgm:t>
    </dgm:pt>
    <dgm:pt modelId="{1E99F2BD-7BBC-403E-9429-BF66F036E0A7}" type="parTrans" cxnId="{92CA876E-0CEA-4ECB-A0CD-74192AE36B96}">
      <dgm:prSet/>
      <dgm:spPr/>
      <dgm:t>
        <a:bodyPr/>
        <a:lstStyle/>
        <a:p>
          <a:endParaRPr lang="en-GB"/>
        </a:p>
      </dgm:t>
    </dgm:pt>
    <dgm:pt modelId="{2ED73000-6AE7-4D20-B403-C1D10394F41B}" type="sibTrans" cxnId="{92CA876E-0CEA-4ECB-A0CD-74192AE36B96}">
      <dgm:prSet/>
      <dgm:spPr/>
      <dgm:t>
        <a:bodyPr/>
        <a:lstStyle/>
        <a:p>
          <a:endParaRPr lang="en-GB"/>
        </a:p>
      </dgm:t>
    </dgm:pt>
    <dgm:pt modelId="{15139257-EC23-457C-A615-997273246113}">
      <dgm:prSet phldrT="[Text]"/>
      <dgm:spPr/>
      <dgm:t>
        <a:bodyPr/>
        <a:lstStyle/>
        <a:p>
          <a:r>
            <a:rPr lang="en-GB" dirty="0" smtClean="0"/>
            <a:t>SEND Governor:</a:t>
          </a:r>
        </a:p>
        <a:p>
          <a:r>
            <a:rPr lang="en-GB" dirty="0" smtClean="0"/>
            <a:t>Mrs Jo Bonner</a:t>
          </a:r>
          <a:endParaRPr lang="en-GB" dirty="0"/>
        </a:p>
      </dgm:t>
    </dgm:pt>
    <dgm:pt modelId="{1626C1A9-592E-45A2-B9F1-4A826D5C934E}" type="parTrans" cxnId="{B817DE1B-DEBC-44E6-84AB-A76B775F7830}">
      <dgm:prSet/>
      <dgm:spPr/>
      <dgm:t>
        <a:bodyPr/>
        <a:lstStyle/>
        <a:p>
          <a:endParaRPr lang="en-GB"/>
        </a:p>
      </dgm:t>
    </dgm:pt>
    <dgm:pt modelId="{9CD30176-D994-483B-A482-94BB90B4FB88}" type="sibTrans" cxnId="{B817DE1B-DEBC-44E6-84AB-A76B775F7830}">
      <dgm:prSet/>
      <dgm:spPr/>
      <dgm:t>
        <a:bodyPr/>
        <a:lstStyle/>
        <a:p>
          <a:endParaRPr lang="en-GB"/>
        </a:p>
      </dgm:t>
    </dgm:pt>
    <dgm:pt modelId="{99A2E45C-EE34-4659-BE5E-A4479DFC9EF8}">
      <dgm:prSet phldrT="[Text]"/>
      <dgm:spPr/>
      <dgm:t>
        <a:bodyPr/>
        <a:lstStyle/>
        <a:p>
          <a:r>
            <a:rPr lang="en-GB" dirty="0" smtClean="0"/>
            <a:t>Email: office@hawridge-cholesbury.bucks.sch.uk </a:t>
          </a:r>
          <a:endParaRPr lang="en-GB" dirty="0"/>
        </a:p>
      </dgm:t>
    </dgm:pt>
    <dgm:pt modelId="{9FBDFEFF-2B17-4E73-8CE4-2B7D6CD922E1}" type="parTrans" cxnId="{EF29722D-3365-4AD3-9289-55A9CC11758D}">
      <dgm:prSet/>
      <dgm:spPr/>
      <dgm:t>
        <a:bodyPr/>
        <a:lstStyle/>
        <a:p>
          <a:endParaRPr lang="en-GB"/>
        </a:p>
      </dgm:t>
    </dgm:pt>
    <dgm:pt modelId="{5AE849C9-298F-491D-A3E0-E01F306D3490}" type="sibTrans" cxnId="{EF29722D-3365-4AD3-9289-55A9CC11758D}">
      <dgm:prSet/>
      <dgm:spPr/>
      <dgm:t>
        <a:bodyPr/>
        <a:lstStyle/>
        <a:p>
          <a:endParaRPr lang="en-GB"/>
        </a:p>
      </dgm:t>
    </dgm:pt>
    <dgm:pt modelId="{A7254F76-15D0-4317-A5C0-35E6E6DD5CEF}">
      <dgm:prSet/>
      <dgm:spPr/>
      <dgm:t>
        <a:bodyPr/>
        <a:lstStyle/>
        <a:p>
          <a:r>
            <a:rPr lang="en-GB" dirty="0" smtClean="0"/>
            <a:t>Tel:  01494 758368</a:t>
          </a:r>
        </a:p>
      </dgm:t>
    </dgm:pt>
    <dgm:pt modelId="{FFCD1DA4-2D7A-4C69-BB7A-C58057599F4A}" type="parTrans" cxnId="{CFF74718-0FD9-46D2-BA12-28BB81D6EE8B}">
      <dgm:prSet/>
      <dgm:spPr/>
      <dgm:t>
        <a:bodyPr/>
        <a:lstStyle/>
        <a:p>
          <a:endParaRPr lang="en-GB"/>
        </a:p>
      </dgm:t>
    </dgm:pt>
    <dgm:pt modelId="{25E477DE-AD9F-41C4-B74F-6ACB911123F0}" type="sibTrans" cxnId="{CFF74718-0FD9-46D2-BA12-28BB81D6EE8B}">
      <dgm:prSet/>
      <dgm:spPr/>
      <dgm:t>
        <a:bodyPr/>
        <a:lstStyle/>
        <a:p>
          <a:endParaRPr lang="en-GB"/>
        </a:p>
      </dgm:t>
    </dgm:pt>
    <dgm:pt modelId="{6851514A-09F4-4127-A5F2-56EAD67AAF39}">
      <dgm:prSet/>
      <dgm:spPr/>
      <dgm:t>
        <a:bodyPr/>
        <a:lstStyle/>
        <a:p>
          <a:r>
            <a:rPr lang="en-GB" dirty="0" smtClean="0"/>
            <a:t>Tel:  01494 758368</a:t>
          </a:r>
        </a:p>
      </dgm:t>
    </dgm:pt>
    <dgm:pt modelId="{4549437B-2C6D-42E8-9C61-13512D4AB770}" type="parTrans" cxnId="{866F8A70-9850-452E-9519-0CCDC3CE7F1F}">
      <dgm:prSet/>
      <dgm:spPr/>
      <dgm:t>
        <a:bodyPr/>
        <a:lstStyle/>
        <a:p>
          <a:endParaRPr lang="en-GB"/>
        </a:p>
      </dgm:t>
    </dgm:pt>
    <dgm:pt modelId="{E1A63520-1C55-48AE-8A71-F9B332735907}" type="sibTrans" cxnId="{866F8A70-9850-452E-9519-0CCDC3CE7F1F}">
      <dgm:prSet/>
      <dgm:spPr/>
      <dgm:t>
        <a:bodyPr/>
        <a:lstStyle/>
        <a:p>
          <a:endParaRPr lang="en-GB"/>
        </a:p>
      </dgm:t>
    </dgm:pt>
    <dgm:pt modelId="{D927DDBC-0963-46D5-92EF-BBF25601B3FC}" type="pres">
      <dgm:prSet presAssocID="{3E34CC60-72CE-4197-B410-5D3BD1C5D778}" presName="Name0" presStyleCnt="0">
        <dgm:presLayoutVars>
          <dgm:dir/>
          <dgm:animLvl val="lvl"/>
          <dgm:resizeHandles val="exact"/>
        </dgm:presLayoutVars>
      </dgm:prSet>
      <dgm:spPr/>
      <dgm:t>
        <a:bodyPr/>
        <a:lstStyle/>
        <a:p>
          <a:endParaRPr lang="en-GB"/>
        </a:p>
      </dgm:t>
    </dgm:pt>
    <dgm:pt modelId="{C7D71FF1-8D77-45C3-A9BB-1070C74137AD}" type="pres">
      <dgm:prSet presAssocID="{82C8B535-2053-4448-BEA6-8185D2F0F9EE}" presName="composite" presStyleCnt="0"/>
      <dgm:spPr/>
    </dgm:pt>
    <dgm:pt modelId="{E70A2AA0-9955-4E2B-937B-152C35FAB501}" type="pres">
      <dgm:prSet presAssocID="{82C8B535-2053-4448-BEA6-8185D2F0F9EE}" presName="parTx" presStyleLbl="alignNode1" presStyleIdx="0" presStyleCnt="2">
        <dgm:presLayoutVars>
          <dgm:chMax val="0"/>
          <dgm:chPref val="0"/>
          <dgm:bulletEnabled val="1"/>
        </dgm:presLayoutVars>
      </dgm:prSet>
      <dgm:spPr/>
      <dgm:t>
        <a:bodyPr/>
        <a:lstStyle/>
        <a:p>
          <a:endParaRPr lang="en-GB"/>
        </a:p>
      </dgm:t>
    </dgm:pt>
    <dgm:pt modelId="{DFEA217E-2140-4ED7-9CA0-5A013E6D367B}" type="pres">
      <dgm:prSet presAssocID="{82C8B535-2053-4448-BEA6-8185D2F0F9EE}" presName="desTx" presStyleLbl="alignAccFollowNode1" presStyleIdx="0" presStyleCnt="2">
        <dgm:presLayoutVars>
          <dgm:bulletEnabled val="1"/>
        </dgm:presLayoutVars>
      </dgm:prSet>
      <dgm:spPr/>
      <dgm:t>
        <a:bodyPr/>
        <a:lstStyle/>
        <a:p>
          <a:endParaRPr lang="en-GB"/>
        </a:p>
      </dgm:t>
    </dgm:pt>
    <dgm:pt modelId="{1BD89627-D81E-429E-AB1F-E8185AF7DD2F}" type="pres">
      <dgm:prSet presAssocID="{1B14A435-07E7-4342-B4A0-5C4630C5B0B1}" presName="space" presStyleCnt="0"/>
      <dgm:spPr/>
    </dgm:pt>
    <dgm:pt modelId="{0DF1C83A-AB02-4E0C-BEC4-AF824BA31515}" type="pres">
      <dgm:prSet presAssocID="{15139257-EC23-457C-A615-997273246113}" presName="composite" presStyleCnt="0"/>
      <dgm:spPr/>
    </dgm:pt>
    <dgm:pt modelId="{39A0B382-89D0-45E1-B90A-2DA4FC3BDA1F}" type="pres">
      <dgm:prSet presAssocID="{15139257-EC23-457C-A615-997273246113}" presName="parTx" presStyleLbl="alignNode1" presStyleIdx="1" presStyleCnt="2">
        <dgm:presLayoutVars>
          <dgm:chMax val="0"/>
          <dgm:chPref val="0"/>
          <dgm:bulletEnabled val="1"/>
        </dgm:presLayoutVars>
      </dgm:prSet>
      <dgm:spPr/>
      <dgm:t>
        <a:bodyPr/>
        <a:lstStyle/>
        <a:p>
          <a:endParaRPr lang="en-GB"/>
        </a:p>
      </dgm:t>
    </dgm:pt>
    <dgm:pt modelId="{E3FC8FB0-644E-4508-B4EB-F0666841F9C8}" type="pres">
      <dgm:prSet presAssocID="{15139257-EC23-457C-A615-997273246113}" presName="desTx" presStyleLbl="alignAccFollowNode1" presStyleIdx="1" presStyleCnt="2">
        <dgm:presLayoutVars>
          <dgm:bulletEnabled val="1"/>
        </dgm:presLayoutVars>
      </dgm:prSet>
      <dgm:spPr/>
      <dgm:t>
        <a:bodyPr/>
        <a:lstStyle/>
        <a:p>
          <a:endParaRPr lang="en-GB"/>
        </a:p>
      </dgm:t>
    </dgm:pt>
  </dgm:ptLst>
  <dgm:cxnLst>
    <dgm:cxn modelId="{4BEB87E7-F46A-4358-8CFF-7BCCD871780C}" type="presOf" srcId="{15139257-EC23-457C-A615-997273246113}" destId="{39A0B382-89D0-45E1-B90A-2DA4FC3BDA1F}" srcOrd="0" destOrd="0" presId="urn:microsoft.com/office/officeart/2005/8/layout/hList1"/>
    <dgm:cxn modelId="{D9E1406B-68FB-4B63-8881-61F8C088D6D5}" type="presOf" srcId="{B870B09F-C149-482B-ADD3-CB33B3187A18}" destId="{DFEA217E-2140-4ED7-9CA0-5A013E6D367B}" srcOrd="0" destOrd="0" presId="urn:microsoft.com/office/officeart/2005/8/layout/hList1"/>
    <dgm:cxn modelId="{EF29722D-3365-4AD3-9289-55A9CC11758D}" srcId="{15139257-EC23-457C-A615-997273246113}" destId="{99A2E45C-EE34-4659-BE5E-A4479DFC9EF8}" srcOrd="0" destOrd="0" parTransId="{9FBDFEFF-2B17-4E73-8CE4-2B7D6CD922E1}" sibTransId="{5AE849C9-298F-491D-A3E0-E01F306D3490}"/>
    <dgm:cxn modelId="{CC5BD23F-B78D-4FD0-8291-7363C19F22B4}" type="presOf" srcId="{99A2E45C-EE34-4659-BE5E-A4479DFC9EF8}" destId="{E3FC8FB0-644E-4508-B4EB-F0666841F9C8}" srcOrd="0" destOrd="0" presId="urn:microsoft.com/office/officeart/2005/8/layout/hList1"/>
    <dgm:cxn modelId="{B817DE1B-DEBC-44E6-84AB-A76B775F7830}" srcId="{3E34CC60-72CE-4197-B410-5D3BD1C5D778}" destId="{15139257-EC23-457C-A615-997273246113}" srcOrd="1" destOrd="0" parTransId="{1626C1A9-592E-45A2-B9F1-4A826D5C934E}" sibTransId="{9CD30176-D994-483B-A482-94BB90B4FB88}"/>
    <dgm:cxn modelId="{00C1232A-F30C-4847-B556-F71911BCB222}" type="presOf" srcId="{3E34CC60-72CE-4197-B410-5D3BD1C5D778}" destId="{D927DDBC-0963-46D5-92EF-BBF25601B3FC}" srcOrd="0" destOrd="0" presId="urn:microsoft.com/office/officeart/2005/8/layout/hList1"/>
    <dgm:cxn modelId="{3FF45639-322B-47AC-9F5C-EB38D8772832}" type="presOf" srcId="{82C8B535-2053-4448-BEA6-8185D2F0F9EE}" destId="{E70A2AA0-9955-4E2B-937B-152C35FAB501}" srcOrd="0" destOrd="0" presId="urn:microsoft.com/office/officeart/2005/8/layout/hList1"/>
    <dgm:cxn modelId="{1AB89DC4-02FC-41DC-ABB1-8629ABE0B7CB}" srcId="{3E34CC60-72CE-4197-B410-5D3BD1C5D778}" destId="{82C8B535-2053-4448-BEA6-8185D2F0F9EE}" srcOrd="0" destOrd="0" parTransId="{6B5C34C6-EA84-477A-B6E9-44F5029E6186}" sibTransId="{1B14A435-07E7-4342-B4A0-5C4630C5B0B1}"/>
    <dgm:cxn modelId="{866F8A70-9850-452E-9519-0CCDC3CE7F1F}" srcId="{15139257-EC23-457C-A615-997273246113}" destId="{6851514A-09F4-4127-A5F2-56EAD67AAF39}" srcOrd="1" destOrd="0" parTransId="{4549437B-2C6D-42E8-9C61-13512D4AB770}" sibTransId="{E1A63520-1C55-48AE-8A71-F9B332735907}"/>
    <dgm:cxn modelId="{BE41EBD1-F236-4325-86A3-62BAA227D02A}" type="presOf" srcId="{A7254F76-15D0-4317-A5C0-35E6E6DD5CEF}" destId="{DFEA217E-2140-4ED7-9CA0-5A013E6D367B}" srcOrd="0" destOrd="1" presId="urn:microsoft.com/office/officeart/2005/8/layout/hList1"/>
    <dgm:cxn modelId="{CFF74718-0FD9-46D2-BA12-28BB81D6EE8B}" srcId="{82C8B535-2053-4448-BEA6-8185D2F0F9EE}" destId="{A7254F76-15D0-4317-A5C0-35E6E6DD5CEF}" srcOrd="1" destOrd="0" parTransId="{FFCD1DA4-2D7A-4C69-BB7A-C58057599F4A}" sibTransId="{25E477DE-AD9F-41C4-B74F-6ACB911123F0}"/>
    <dgm:cxn modelId="{8A93D64D-EF86-4D34-8C37-63C5B4374CAF}" type="presOf" srcId="{6851514A-09F4-4127-A5F2-56EAD67AAF39}" destId="{E3FC8FB0-644E-4508-B4EB-F0666841F9C8}" srcOrd="0" destOrd="1" presId="urn:microsoft.com/office/officeart/2005/8/layout/hList1"/>
    <dgm:cxn modelId="{92CA876E-0CEA-4ECB-A0CD-74192AE36B96}" srcId="{82C8B535-2053-4448-BEA6-8185D2F0F9EE}" destId="{B870B09F-C149-482B-ADD3-CB33B3187A18}" srcOrd="0" destOrd="0" parTransId="{1E99F2BD-7BBC-403E-9429-BF66F036E0A7}" sibTransId="{2ED73000-6AE7-4D20-B403-C1D10394F41B}"/>
    <dgm:cxn modelId="{8C90FA93-1639-41DC-B240-E6FE2CFE11A0}" type="presParOf" srcId="{D927DDBC-0963-46D5-92EF-BBF25601B3FC}" destId="{C7D71FF1-8D77-45C3-A9BB-1070C74137AD}" srcOrd="0" destOrd="0" presId="urn:microsoft.com/office/officeart/2005/8/layout/hList1"/>
    <dgm:cxn modelId="{3FDDCEF7-E5D2-4EAE-8198-734AE8E01B6B}" type="presParOf" srcId="{C7D71FF1-8D77-45C3-A9BB-1070C74137AD}" destId="{E70A2AA0-9955-4E2B-937B-152C35FAB501}" srcOrd="0" destOrd="0" presId="urn:microsoft.com/office/officeart/2005/8/layout/hList1"/>
    <dgm:cxn modelId="{9E1200D3-6EE3-458A-BE5A-233003DE79E4}" type="presParOf" srcId="{C7D71FF1-8D77-45C3-A9BB-1070C74137AD}" destId="{DFEA217E-2140-4ED7-9CA0-5A013E6D367B}" srcOrd="1" destOrd="0" presId="urn:microsoft.com/office/officeart/2005/8/layout/hList1"/>
    <dgm:cxn modelId="{115DBF71-64FD-4EE4-ABB5-CD7848AA9BEA}" type="presParOf" srcId="{D927DDBC-0963-46D5-92EF-BBF25601B3FC}" destId="{1BD89627-D81E-429E-AB1F-E8185AF7DD2F}" srcOrd="1" destOrd="0" presId="urn:microsoft.com/office/officeart/2005/8/layout/hList1"/>
    <dgm:cxn modelId="{F64CDE7F-5121-4328-A54C-6E36AD7D2C85}" type="presParOf" srcId="{D927DDBC-0963-46D5-92EF-BBF25601B3FC}" destId="{0DF1C83A-AB02-4E0C-BEC4-AF824BA31515}" srcOrd="2" destOrd="0" presId="urn:microsoft.com/office/officeart/2005/8/layout/hList1"/>
    <dgm:cxn modelId="{FCDCFBF9-9C85-4D4C-93AC-35EE6E75538A}" type="presParOf" srcId="{0DF1C83A-AB02-4E0C-BEC4-AF824BA31515}" destId="{39A0B382-89D0-45E1-B90A-2DA4FC3BDA1F}" srcOrd="0" destOrd="0" presId="urn:microsoft.com/office/officeart/2005/8/layout/hList1"/>
    <dgm:cxn modelId="{2CE34D3F-D043-4834-BFAB-8910F2A7A5A0}" type="presParOf" srcId="{0DF1C83A-AB02-4E0C-BEC4-AF824BA31515}" destId="{E3FC8FB0-644E-4508-B4EB-F0666841F9C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accent1_2" csCatId="accent1" phldr="1"/>
      <dgm:spPr/>
      <dgm:t>
        <a:bodyPr/>
        <a:lstStyle/>
        <a:p>
          <a:endParaRPr lang="en-GB"/>
        </a:p>
      </dgm:t>
    </dgm:pt>
    <dgm:pt modelId="{6CAE4535-2339-4C85-B342-972FC6AA9BAF}">
      <dgm:prSet phldrT="[Text]"/>
      <dgm:spPr/>
      <dgm:t>
        <a:bodyPr/>
        <a:lstStyle/>
        <a:p>
          <a:r>
            <a:rPr lang="en-GB" dirty="0" smtClean="0"/>
            <a:t>Parents</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smtClean="0"/>
            <a:t>Regular SEND review meetings</a:t>
          </a:r>
          <a:endParaRPr lang="en-GB" sz="1600"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custT="1"/>
      <dgm:spPr/>
      <dgm:t>
        <a:bodyPr/>
        <a:lstStyle/>
        <a:p>
          <a:r>
            <a:rPr lang="en-GB" sz="1600" dirty="0" smtClean="0"/>
            <a:t>Informal meetings</a:t>
          </a:r>
          <a:endParaRPr lang="en-GB" sz="1600"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custT="1"/>
      <dgm:spPr/>
      <dgm:t>
        <a:bodyPr/>
        <a:lstStyle/>
        <a:p>
          <a:r>
            <a:rPr lang="en-GB" sz="1600" dirty="0" smtClean="0"/>
            <a:t>Written report</a:t>
          </a:r>
          <a:endParaRPr lang="en-GB" sz="1600"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C5FAD819-8989-48C1-B62E-44DFDD8ECCCA}">
      <dgm:prSet/>
      <dgm:spPr/>
      <dgm:t>
        <a:bodyPr/>
        <a:lstStyle/>
        <a:p>
          <a:r>
            <a:rPr lang="en-GB" dirty="0" smtClean="0"/>
            <a:t>Open door</a:t>
          </a:r>
          <a:endParaRPr lang="en-GB" dirty="0"/>
        </a:p>
      </dgm:t>
    </dgm:pt>
    <dgm:pt modelId="{DF2F40EB-8599-41D9-9CAB-B7D91C064AAE}" type="parTrans" cxnId="{08524395-35E5-4B4B-8E69-EAB28D189569}">
      <dgm:prSet/>
      <dgm:spPr/>
      <dgm:t>
        <a:bodyPr/>
        <a:lstStyle/>
        <a:p>
          <a:endParaRPr lang="en-GB"/>
        </a:p>
      </dgm:t>
    </dgm:pt>
    <dgm:pt modelId="{889EC157-B3AB-4641-957A-C636AEDB0963}" type="sibTrans" cxnId="{08524395-35E5-4B4B-8E69-EAB28D189569}">
      <dgm:prSet/>
      <dgm:spPr/>
      <dgm:t>
        <a:bodyPr/>
        <a:lstStyle/>
        <a:p>
          <a:endParaRPr lang="en-GB"/>
        </a:p>
      </dgm:t>
    </dgm:pt>
    <dgm:pt modelId="{B5BACDC0-4C58-4FF7-9068-172BCC52210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493CD9BC-BBDC-4BFA-9E05-76DBC9F87CA8}" type="pres">
      <dgm:prSet presAssocID="{6CAE4535-2339-4C85-B342-972FC6AA9BAF}" presName="singleCycle" presStyleCnt="0"/>
      <dgm:spPr/>
      <dgm:t>
        <a:bodyPr/>
        <a:lstStyle/>
        <a:p>
          <a:endParaRPr lang="en-GB"/>
        </a:p>
      </dgm:t>
    </dgm:pt>
    <dgm:pt modelId="{1AC4B1E5-8AD7-4C3D-AB34-79ECBACD2316}" type="pres">
      <dgm:prSet presAssocID="{6CAE4535-2339-4C85-B342-972FC6AA9BAF}" presName="singleCenter" presStyleLbl="node1" presStyleIdx="0" presStyleCnt="5" custScaleX="83336" custScaleY="64103" custLinFactNeighborX="984" custLinFactNeighborY="1126">
        <dgm:presLayoutVars>
          <dgm:chMax val="7"/>
          <dgm:chPref val="7"/>
        </dgm:presLayoutVars>
      </dgm:prSet>
      <dgm:spPr/>
      <dgm:t>
        <a:bodyPr/>
        <a:lstStyle/>
        <a:p>
          <a:endParaRPr lang="en-GB"/>
        </a:p>
      </dgm:t>
    </dgm:pt>
    <dgm:pt modelId="{08F47969-F753-4BF6-9988-BCA4222DF9CD}" type="pres">
      <dgm:prSet presAssocID="{C65700BC-B65E-4D52-91F6-DCB221E27806}" presName="Name56" presStyleLbl="parChTrans1D2" presStyleIdx="0" presStyleCnt="4"/>
      <dgm:spPr/>
      <dgm:t>
        <a:bodyPr/>
        <a:lstStyle/>
        <a:p>
          <a:endParaRPr lang="en-GB"/>
        </a:p>
      </dgm:t>
    </dgm:pt>
    <dgm:pt modelId="{373B76E6-878E-4417-ACD3-227B62C09341}" type="pres">
      <dgm:prSet presAssocID="{DDA195AB-76B4-4A86-9E6B-86311322048C}" presName="text0" presStyleLbl="node1" presStyleIdx="1" presStyleCnt="5" custScaleX="276646" custScaleY="132799" custRadScaleRad="110952" custRadScaleInc="0">
        <dgm:presLayoutVars>
          <dgm:bulletEnabled val="1"/>
        </dgm:presLayoutVars>
      </dgm:prSet>
      <dgm:spPr/>
      <dgm:t>
        <a:bodyPr/>
        <a:lstStyle/>
        <a:p>
          <a:endParaRPr lang="en-GB"/>
        </a:p>
      </dgm:t>
    </dgm:pt>
    <dgm:pt modelId="{1468FCD9-233C-4756-8C3D-2B43B6CAEAFE}" type="pres">
      <dgm:prSet presAssocID="{65D40F14-427D-4EB7-9371-4C6904043E05}" presName="Name56" presStyleLbl="parChTrans1D2" presStyleIdx="1" presStyleCnt="4"/>
      <dgm:spPr/>
      <dgm:t>
        <a:bodyPr/>
        <a:lstStyle/>
        <a:p>
          <a:endParaRPr lang="en-GB"/>
        </a:p>
      </dgm:t>
    </dgm:pt>
    <dgm:pt modelId="{29E5C809-CC5C-4E68-96BA-F817275AA422}" type="pres">
      <dgm:prSet presAssocID="{747BDFB2-EDE2-4BC8-BFF8-CC486A77AF73}" presName="text0" presStyleLbl="node1" presStyleIdx="2" presStyleCnt="5" custScaleX="169743" custScaleY="118905" custRadScaleRad="101059" custRadScaleInc="3894">
        <dgm:presLayoutVars>
          <dgm:bulletEnabled val="1"/>
        </dgm:presLayoutVars>
      </dgm:prSet>
      <dgm:spPr/>
      <dgm:t>
        <a:bodyPr/>
        <a:lstStyle/>
        <a:p>
          <a:endParaRPr lang="en-GB"/>
        </a:p>
      </dgm:t>
    </dgm:pt>
    <dgm:pt modelId="{B4E7542D-35AD-44E5-A19B-62500FFFCF09}" type="pres">
      <dgm:prSet presAssocID="{159EB2EE-278C-4FD4-8CA5-DE76C5E52EA0}" presName="Name56" presStyleLbl="parChTrans1D2" presStyleIdx="2" presStyleCnt="4"/>
      <dgm:spPr/>
      <dgm:t>
        <a:bodyPr/>
        <a:lstStyle/>
        <a:p>
          <a:endParaRPr lang="en-GB"/>
        </a:p>
      </dgm:t>
    </dgm:pt>
    <dgm:pt modelId="{1D9480CF-003F-4CBF-B2EF-1D8AA8296E07}" type="pres">
      <dgm:prSet presAssocID="{F80A2F0F-E091-4A63-9DD3-587C4AE5F9CF}" presName="text0" presStyleLbl="node1" presStyleIdx="3" presStyleCnt="5" custScaleX="195739" custScaleY="118554" custRadScaleRad="98170" custRadScaleInc="-3111">
        <dgm:presLayoutVars>
          <dgm:bulletEnabled val="1"/>
        </dgm:presLayoutVars>
      </dgm:prSet>
      <dgm:spPr/>
      <dgm:t>
        <a:bodyPr/>
        <a:lstStyle/>
        <a:p>
          <a:endParaRPr lang="en-GB"/>
        </a:p>
      </dgm:t>
    </dgm:pt>
    <dgm:pt modelId="{A841616C-D249-493A-B448-053F44853D78}" type="pres">
      <dgm:prSet presAssocID="{DF2F40EB-8599-41D9-9CAB-B7D91C064AAE}" presName="Name56" presStyleLbl="parChTrans1D2" presStyleIdx="3" presStyleCnt="4"/>
      <dgm:spPr/>
      <dgm:t>
        <a:bodyPr/>
        <a:lstStyle/>
        <a:p>
          <a:endParaRPr lang="en-GB"/>
        </a:p>
      </dgm:t>
    </dgm:pt>
    <dgm:pt modelId="{B8571B66-68E3-4962-89F4-F783FE56CDD1}" type="pres">
      <dgm:prSet presAssocID="{C5FAD819-8989-48C1-B62E-44DFDD8ECCCA}" presName="text0" presStyleLbl="node1" presStyleIdx="4" presStyleCnt="5">
        <dgm:presLayoutVars>
          <dgm:bulletEnabled val="1"/>
        </dgm:presLayoutVars>
      </dgm:prSet>
      <dgm:spPr/>
      <dgm:t>
        <a:bodyPr/>
        <a:lstStyle/>
        <a:p>
          <a:endParaRPr lang="en-GB"/>
        </a:p>
      </dgm:t>
    </dgm:pt>
  </dgm:ptLst>
  <dgm:cxnLst>
    <dgm:cxn modelId="{52AE92FD-AB71-48A3-8519-08EB8C2C79E1}" type="presOf" srcId="{65D40F14-427D-4EB7-9371-4C6904043E05}" destId="{1468FCD9-233C-4756-8C3D-2B43B6CAEAFE}" srcOrd="0" destOrd="0" presId="urn:microsoft.com/office/officeart/2008/layout/RadialCluster"/>
    <dgm:cxn modelId="{04B7A0B5-3199-4244-B355-A69C013D377D}" type="presOf" srcId="{159EB2EE-278C-4FD4-8CA5-DE76C5E52EA0}" destId="{B4E7542D-35AD-44E5-A19B-62500FFFCF09}" srcOrd="0" destOrd="0" presId="urn:microsoft.com/office/officeart/2008/layout/RadialCluster"/>
    <dgm:cxn modelId="{FC68C18E-B6C1-40DC-848F-7425A2943203}" srcId="{6CAE4535-2339-4C85-B342-972FC6AA9BAF}" destId="{747BDFB2-EDE2-4BC8-BFF8-CC486A77AF73}" srcOrd="1" destOrd="0" parTransId="{65D40F14-427D-4EB7-9371-4C6904043E05}" sibTransId="{52C6B6B7-BE4F-4697-A3F5-90F85D9B60DC}"/>
    <dgm:cxn modelId="{AEC7749D-DCEF-44D2-A2D6-C91962598B4B}" type="presOf" srcId="{6CAE4535-2339-4C85-B342-972FC6AA9BAF}" destId="{1AC4B1E5-8AD7-4C3D-AB34-79ECBACD2316}" srcOrd="0" destOrd="0" presId="urn:microsoft.com/office/officeart/2008/layout/RadialCluster"/>
    <dgm:cxn modelId="{E61CA9C0-4010-4ECA-A448-166E411FD5D5}" type="presOf" srcId="{FD2D2DEE-E7A3-4E2B-BEC9-17EEBAB2937B}" destId="{B5BACDC0-4C58-4FF7-9068-172BCC522107}"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08524395-35E5-4B4B-8E69-EAB28D189569}" srcId="{6CAE4535-2339-4C85-B342-972FC6AA9BAF}" destId="{C5FAD819-8989-48C1-B62E-44DFDD8ECCCA}" srcOrd="3" destOrd="0" parTransId="{DF2F40EB-8599-41D9-9CAB-B7D91C064AAE}" sibTransId="{889EC157-B3AB-4641-957A-C636AEDB0963}"/>
    <dgm:cxn modelId="{8912F8A9-4148-423D-84B5-50AAF5B5E613}" type="presOf" srcId="{DDA195AB-76B4-4A86-9E6B-86311322048C}" destId="{373B76E6-878E-4417-ACD3-227B62C09341}"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53825CB8-7A11-4D2F-9C41-8CFEE6F8E403}" type="presOf" srcId="{747BDFB2-EDE2-4BC8-BFF8-CC486A77AF73}" destId="{29E5C809-CC5C-4E68-96BA-F817275AA422}" srcOrd="0" destOrd="0" presId="urn:microsoft.com/office/officeart/2008/layout/RadialCluster"/>
    <dgm:cxn modelId="{613BFBA8-74A8-40D6-8AC1-CEB163783389}" type="presOf" srcId="{C5FAD819-8989-48C1-B62E-44DFDD8ECCCA}" destId="{B8571B66-68E3-4962-89F4-F783FE56CDD1}" srcOrd="0" destOrd="0" presId="urn:microsoft.com/office/officeart/2008/layout/RadialCluster"/>
    <dgm:cxn modelId="{E9FFB727-A17E-45C1-8299-B1FD9656F526}" srcId="{6CAE4535-2339-4C85-B342-972FC6AA9BAF}" destId="{F80A2F0F-E091-4A63-9DD3-587C4AE5F9CF}" srcOrd="2" destOrd="0" parTransId="{159EB2EE-278C-4FD4-8CA5-DE76C5E52EA0}" sibTransId="{C33A5CA4-B4AF-4CF3-BC56-BC1EAC5E2CB1}"/>
    <dgm:cxn modelId="{3038D3E5-9361-4920-BC54-6FB533517B88}" type="presOf" srcId="{C65700BC-B65E-4D52-91F6-DCB221E27806}" destId="{08F47969-F753-4BF6-9988-BCA4222DF9CD}" srcOrd="0" destOrd="0" presId="urn:microsoft.com/office/officeart/2008/layout/RadialCluster"/>
    <dgm:cxn modelId="{8E3677D3-B1A4-4AA5-ACEF-CC0D27C7AFE5}" type="presOf" srcId="{F80A2F0F-E091-4A63-9DD3-587C4AE5F9CF}" destId="{1D9480CF-003F-4CBF-B2EF-1D8AA8296E07}" srcOrd="0" destOrd="0" presId="urn:microsoft.com/office/officeart/2008/layout/RadialCluster"/>
    <dgm:cxn modelId="{97E7B658-E4C7-4ADF-A7AC-83D11B7C069C}" type="presOf" srcId="{DF2F40EB-8599-41D9-9CAB-B7D91C064AAE}" destId="{A841616C-D249-493A-B448-053F44853D78}" srcOrd="0" destOrd="0" presId="urn:microsoft.com/office/officeart/2008/layout/RadialCluster"/>
    <dgm:cxn modelId="{64ECBA56-A4C2-4642-B77E-3781A2EB8D67}" type="presParOf" srcId="{B5BACDC0-4C58-4FF7-9068-172BCC522107}" destId="{493CD9BC-BBDC-4BFA-9E05-76DBC9F87CA8}" srcOrd="0" destOrd="0" presId="urn:microsoft.com/office/officeart/2008/layout/RadialCluster"/>
    <dgm:cxn modelId="{AD4BBE21-54CC-452D-AF61-D9B023CE00E5}" type="presParOf" srcId="{493CD9BC-BBDC-4BFA-9E05-76DBC9F87CA8}" destId="{1AC4B1E5-8AD7-4C3D-AB34-79ECBACD2316}" srcOrd="0" destOrd="0" presId="urn:microsoft.com/office/officeart/2008/layout/RadialCluster"/>
    <dgm:cxn modelId="{D7217B65-8C04-4D84-BDD9-55E3053A2FE5}" type="presParOf" srcId="{493CD9BC-BBDC-4BFA-9E05-76DBC9F87CA8}" destId="{08F47969-F753-4BF6-9988-BCA4222DF9CD}" srcOrd="1" destOrd="0" presId="urn:microsoft.com/office/officeart/2008/layout/RadialCluster"/>
    <dgm:cxn modelId="{26646FD8-071A-4555-8A0F-62C09F456C66}" type="presParOf" srcId="{493CD9BC-BBDC-4BFA-9E05-76DBC9F87CA8}" destId="{373B76E6-878E-4417-ACD3-227B62C09341}" srcOrd="2" destOrd="0" presId="urn:microsoft.com/office/officeart/2008/layout/RadialCluster"/>
    <dgm:cxn modelId="{4156842D-966B-4A5F-A941-BC5EFDF68CE6}" type="presParOf" srcId="{493CD9BC-BBDC-4BFA-9E05-76DBC9F87CA8}" destId="{1468FCD9-233C-4756-8C3D-2B43B6CAEAFE}" srcOrd="3" destOrd="0" presId="urn:microsoft.com/office/officeart/2008/layout/RadialCluster"/>
    <dgm:cxn modelId="{7DA061C6-7856-45AD-9CCB-6458BA23DCAF}" type="presParOf" srcId="{493CD9BC-BBDC-4BFA-9E05-76DBC9F87CA8}" destId="{29E5C809-CC5C-4E68-96BA-F817275AA422}" srcOrd="4" destOrd="0" presId="urn:microsoft.com/office/officeart/2008/layout/RadialCluster"/>
    <dgm:cxn modelId="{61FDE3E2-9531-45A7-9074-A5FC4EADAC70}" type="presParOf" srcId="{493CD9BC-BBDC-4BFA-9E05-76DBC9F87CA8}" destId="{B4E7542D-35AD-44E5-A19B-62500FFFCF09}" srcOrd="5" destOrd="0" presId="urn:microsoft.com/office/officeart/2008/layout/RadialCluster"/>
    <dgm:cxn modelId="{D94CE8F5-133C-468F-900B-AFE7C0FF0C07}" type="presParOf" srcId="{493CD9BC-BBDC-4BFA-9E05-76DBC9F87CA8}" destId="{1D9480CF-003F-4CBF-B2EF-1D8AA8296E07}" srcOrd="6" destOrd="0" presId="urn:microsoft.com/office/officeart/2008/layout/RadialCluster"/>
    <dgm:cxn modelId="{32E6ECD2-A178-4DE9-B2D6-39950DAE14AD}" type="presParOf" srcId="{493CD9BC-BBDC-4BFA-9E05-76DBC9F87CA8}" destId="{A841616C-D249-493A-B448-053F44853D78}" srcOrd="7" destOrd="0" presId="urn:microsoft.com/office/officeart/2008/layout/RadialCluster"/>
    <dgm:cxn modelId="{9B64BEB8-7EB2-4779-9E6A-79C01D28BB57}" type="presParOf" srcId="{493CD9BC-BBDC-4BFA-9E05-76DBC9F87CA8}" destId="{B8571B66-68E3-4962-89F4-F783FE56CD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GB"/>
        </a:p>
      </dgm:t>
    </dgm:pt>
    <dgm:pt modelId="{6CAE4535-2339-4C85-B342-972FC6AA9BAF}">
      <dgm:prSet phldrT="[Text]"/>
      <dgm:spPr/>
      <dgm:t>
        <a:bodyPr/>
        <a:lstStyle/>
        <a:p>
          <a:r>
            <a:rPr lang="en-GB" dirty="0" smtClean="0"/>
            <a:t>Young People</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smtClean="0"/>
            <a:t>Active involvement in target setting and review meetings</a:t>
          </a:r>
          <a:endParaRPr lang="en-GB" sz="1600"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F80A2F0F-E091-4A63-9DD3-587C4AE5F9CF}">
      <dgm:prSet phldrT="[Text]" custT="1"/>
      <dgm:spPr/>
      <dgm:t>
        <a:bodyPr/>
        <a:lstStyle/>
        <a:p>
          <a:r>
            <a:rPr lang="en-GB" sz="1600" dirty="0" smtClean="0"/>
            <a:t>Person-centred approach</a:t>
          </a:r>
          <a:endParaRPr lang="en-GB" sz="1600"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custT="1"/>
      <dgm:spPr/>
      <dgm:t>
        <a:bodyPr/>
        <a:lstStyle/>
        <a:p>
          <a:r>
            <a:rPr lang="en-GB" sz="1600" dirty="0" smtClean="0"/>
            <a:t>Regular and informal discussions with staff and peers</a:t>
          </a:r>
          <a:endParaRPr lang="en-GB" sz="1600" dirty="0"/>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D54B6C3C-4DDE-4CF2-90E0-80DBC8963DAC}">
      <dgm:prSet custT="1"/>
      <dgm:spPr/>
      <dgm:t>
        <a:bodyPr/>
        <a:lstStyle/>
        <a:p>
          <a:r>
            <a:rPr lang="en-GB" sz="1600" dirty="0" smtClean="0"/>
            <a:t>Open door</a:t>
          </a:r>
          <a:endParaRPr lang="en-GB" sz="1600" dirty="0"/>
        </a:p>
      </dgm:t>
    </dgm:pt>
    <dgm:pt modelId="{33618291-0D7B-4748-908C-88D7670A55C7}" type="parTrans" cxnId="{EE88AC22-AAA9-4B9E-B0B3-56D50076D465}">
      <dgm:prSet/>
      <dgm:spPr/>
      <dgm:t>
        <a:bodyPr/>
        <a:lstStyle/>
        <a:p>
          <a:endParaRPr lang="en-GB"/>
        </a:p>
      </dgm:t>
    </dgm:pt>
    <dgm:pt modelId="{0C40A830-149E-44AE-8F7C-D1997B2F9E0C}" type="sibTrans" cxnId="{EE88AC22-AAA9-4B9E-B0B3-56D50076D465}">
      <dgm:prSet/>
      <dgm:spPr/>
      <dgm:t>
        <a:bodyPr/>
        <a:lstStyle/>
        <a:p>
          <a:endParaRPr lang="en-GB"/>
        </a:p>
      </dgm:t>
    </dgm:pt>
    <dgm:pt modelId="{693A78F6-D0E4-4377-A329-7E5829C68A1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6FD192B4-B114-4672-AC4B-FE816114F075}" type="pres">
      <dgm:prSet presAssocID="{6CAE4535-2339-4C85-B342-972FC6AA9BAF}" presName="singleCycle" presStyleCnt="0"/>
      <dgm:spPr/>
      <dgm:t>
        <a:bodyPr/>
        <a:lstStyle/>
        <a:p>
          <a:endParaRPr lang="en-GB"/>
        </a:p>
      </dgm:t>
    </dgm:pt>
    <dgm:pt modelId="{5E318065-5E7D-4590-A866-88E2FAD171B3}" type="pres">
      <dgm:prSet presAssocID="{6CAE4535-2339-4C85-B342-972FC6AA9BAF}" presName="singleCenter" presStyleLbl="node1" presStyleIdx="0" presStyleCnt="5" custScaleX="79290" custScaleY="36663" custLinFactNeighborX="1872" custLinFactNeighborY="-1569">
        <dgm:presLayoutVars>
          <dgm:chMax val="7"/>
          <dgm:chPref val="7"/>
        </dgm:presLayoutVars>
      </dgm:prSet>
      <dgm:spPr/>
      <dgm:t>
        <a:bodyPr/>
        <a:lstStyle/>
        <a:p>
          <a:endParaRPr lang="en-GB"/>
        </a:p>
      </dgm:t>
    </dgm:pt>
    <dgm:pt modelId="{010D713A-15CA-42D9-AACE-CC4E2B1311E7}" type="pres">
      <dgm:prSet presAssocID="{C65700BC-B65E-4D52-91F6-DCB221E27806}" presName="Name56" presStyleLbl="parChTrans1D2" presStyleIdx="0" presStyleCnt="4"/>
      <dgm:spPr/>
      <dgm:t>
        <a:bodyPr/>
        <a:lstStyle/>
        <a:p>
          <a:endParaRPr lang="en-GB"/>
        </a:p>
      </dgm:t>
    </dgm:pt>
    <dgm:pt modelId="{533C2453-C438-4642-B061-B0C0C7B4A73A}" type="pres">
      <dgm:prSet presAssocID="{DDA195AB-76B4-4A86-9E6B-86311322048C}" presName="text0" presStyleLbl="node1" presStyleIdx="1" presStyleCnt="5" custScaleX="308602" custScaleY="118333" custRadScaleRad="90981" custRadScaleInc="3304">
        <dgm:presLayoutVars>
          <dgm:bulletEnabled val="1"/>
        </dgm:presLayoutVars>
      </dgm:prSet>
      <dgm:spPr/>
      <dgm:t>
        <a:bodyPr/>
        <a:lstStyle/>
        <a:p>
          <a:endParaRPr lang="en-GB"/>
        </a:p>
      </dgm:t>
    </dgm:pt>
    <dgm:pt modelId="{88B85885-7E56-4D17-88B9-2DE0C6625636}" type="pres">
      <dgm:prSet presAssocID="{159EB2EE-278C-4FD4-8CA5-DE76C5E52EA0}" presName="Name56" presStyleLbl="parChTrans1D2" presStyleIdx="1" presStyleCnt="4"/>
      <dgm:spPr/>
      <dgm:t>
        <a:bodyPr/>
        <a:lstStyle/>
        <a:p>
          <a:endParaRPr lang="en-GB"/>
        </a:p>
      </dgm:t>
    </dgm:pt>
    <dgm:pt modelId="{ECFD5908-0CA5-4FB9-BCBE-1F649022BCFE}" type="pres">
      <dgm:prSet presAssocID="{F80A2F0F-E091-4A63-9DD3-587C4AE5F9CF}" presName="text0" presStyleLbl="node1" presStyleIdx="2" presStyleCnt="5" custScaleX="142377" custScaleY="125265" custRadScaleRad="104606" custRadScaleInc="-639">
        <dgm:presLayoutVars>
          <dgm:bulletEnabled val="1"/>
        </dgm:presLayoutVars>
      </dgm:prSet>
      <dgm:spPr/>
      <dgm:t>
        <a:bodyPr/>
        <a:lstStyle/>
        <a:p>
          <a:endParaRPr lang="en-GB"/>
        </a:p>
      </dgm:t>
    </dgm:pt>
    <dgm:pt modelId="{35A09DFD-78DC-4058-AA7C-A62B7F9C0A75}" type="pres">
      <dgm:prSet presAssocID="{CD874573-880D-40D8-8505-C546865532F2}" presName="Name56" presStyleLbl="parChTrans1D2" presStyleIdx="2" presStyleCnt="4"/>
      <dgm:spPr/>
      <dgm:t>
        <a:bodyPr/>
        <a:lstStyle/>
        <a:p>
          <a:endParaRPr lang="en-GB"/>
        </a:p>
      </dgm:t>
    </dgm:pt>
    <dgm:pt modelId="{F5F7F5E8-AF97-4782-9FDA-88CA34EE04F3}" type="pres">
      <dgm:prSet presAssocID="{326075E8-D3C0-4571-AC72-054DA08A67B5}" presName="text0" presStyleLbl="node1" presStyleIdx="3" presStyleCnt="5" custScaleX="215045" custScaleY="149626" custRadScaleRad="82478" custRadScaleInc="-11230">
        <dgm:presLayoutVars>
          <dgm:bulletEnabled val="1"/>
        </dgm:presLayoutVars>
      </dgm:prSet>
      <dgm:spPr/>
      <dgm:t>
        <a:bodyPr/>
        <a:lstStyle/>
        <a:p>
          <a:endParaRPr lang="en-GB"/>
        </a:p>
      </dgm:t>
    </dgm:pt>
    <dgm:pt modelId="{EAF9C7DA-9395-4479-AFB0-7828FB20F94C}" type="pres">
      <dgm:prSet presAssocID="{33618291-0D7B-4748-908C-88D7670A55C7}" presName="Name56" presStyleLbl="parChTrans1D2" presStyleIdx="3" presStyleCnt="4"/>
      <dgm:spPr/>
      <dgm:t>
        <a:bodyPr/>
        <a:lstStyle/>
        <a:p>
          <a:endParaRPr lang="en-GB"/>
        </a:p>
      </dgm:t>
    </dgm:pt>
    <dgm:pt modelId="{4FD3DA55-433B-4BD8-BA0A-BD9CA5C70679}" type="pres">
      <dgm:prSet presAssocID="{D54B6C3C-4DDE-4CF2-90E0-80DBC8963DAC}" presName="text0" presStyleLbl="node1" presStyleIdx="4" presStyleCnt="5" custRadScaleRad="86338" custRadScaleInc="7215">
        <dgm:presLayoutVars>
          <dgm:bulletEnabled val="1"/>
        </dgm:presLayoutVars>
      </dgm:prSet>
      <dgm:spPr/>
      <dgm:t>
        <a:bodyPr/>
        <a:lstStyle/>
        <a:p>
          <a:endParaRPr lang="en-GB"/>
        </a:p>
      </dgm:t>
    </dgm:pt>
  </dgm:ptLst>
  <dgm:cxnLst>
    <dgm:cxn modelId="{16DC712C-D66D-4180-9036-436EED0035C5}" type="presOf" srcId="{6CAE4535-2339-4C85-B342-972FC6AA9BAF}" destId="{5E318065-5E7D-4590-A866-88E2FAD171B3}" srcOrd="0" destOrd="0" presId="urn:microsoft.com/office/officeart/2008/layout/RadialCluster"/>
    <dgm:cxn modelId="{706D592B-8B8D-4952-AC06-B163878BC77B}" type="presOf" srcId="{FD2D2DEE-E7A3-4E2B-BEC9-17EEBAB2937B}" destId="{693A78F6-D0E4-4377-A329-7E5829C68A17}" srcOrd="0" destOrd="0" presId="urn:microsoft.com/office/officeart/2008/layout/RadialCluster"/>
    <dgm:cxn modelId="{EE88AC22-AAA9-4B9E-B0B3-56D50076D465}" srcId="{6CAE4535-2339-4C85-B342-972FC6AA9BAF}" destId="{D54B6C3C-4DDE-4CF2-90E0-80DBC8963DAC}" srcOrd="3" destOrd="0" parTransId="{33618291-0D7B-4748-908C-88D7670A55C7}" sibTransId="{0C40A830-149E-44AE-8F7C-D1997B2F9E0C}"/>
    <dgm:cxn modelId="{C56D62BA-6726-4540-B207-E66C297F5884}" srcId="{6CAE4535-2339-4C85-B342-972FC6AA9BAF}" destId="{326075E8-D3C0-4571-AC72-054DA08A67B5}" srcOrd="2" destOrd="0" parTransId="{CD874573-880D-40D8-8505-C546865532F2}" sibTransId="{093834C1-18D4-4A15-A3C3-6AD6A3C80AC7}"/>
    <dgm:cxn modelId="{F342C164-CF38-438D-B4A3-8B2ABB28962C}" type="presOf" srcId="{326075E8-D3C0-4571-AC72-054DA08A67B5}" destId="{F5F7F5E8-AF97-4782-9FDA-88CA34EE04F3}" srcOrd="0" destOrd="0" presId="urn:microsoft.com/office/officeart/2008/layout/RadialCluster"/>
    <dgm:cxn modelId="{A6A8B27A-421D-4777-8297-236D48514958}" type="presOf" srcId="{F80A2F0F-E091-4A63-9DD3-587C4AE5F9CF}" destId="{ECFD5908-0CA5-4FB9-BCBE-1F649022BCFE}"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D75E0933-DC5E-4B65-964B-110B27E25F2D}" type="presOf" srcId="{CD874573-880D-40D8-8505-C546865532F2}" destId="{35A09DFD-78DC-4058-AA7C-A62B7F9C0A75}" srcOrd="0" destOrd="0" presId="urn:microsoft.com/office/officeart/2008/layout/RadialCluster"/>
    <dgm:cxn modelId="{D899C0E9-7825-4087-9214-8A9B2CA16BD5}" type="presOf" srcId="{D54B6C3C-4DDE-4CF2-90E0-80DBC8963DAC}" destId="{4FD3DA55-433B-4BD8-BA0A-BD9CA5C70679}" srcOrd="0" destOrd="0" presId="urn:microsoft.com/office/officeart/2008/layout/RadialCluster"/>
    <dgm:cxn modelId="{085794A7-DFA7-4E4B-B57D-BD059969EA06}" type="presOf" srcId="{C65700BC-B65E-4D52-91F6-DCB221E27806}" destId="{010D713A-15CA-42D9-AACE-CC4E2B1311E7}"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E9FFB727-A17E-45C1-8299-B1FD9656F526}" srcId="{6CAE4535-2339-4C85-B342-972FC6AA9BAF}" destId="{F80A2F0F-E091-4A63-9DD3-587C4AE5F9CF}" srcOrd="1" destOrd="0" parTransId="{159EB2EE-278C-4FD4-8CA5-DE76C5E52EA0}" sibTransId="{C33A5CA4-B4AF-4CF3-BC56-BC1EAC5E2CB1}"/>
    <dgm:cxn modelId="{5C79D91F-C7AD-4718-AAE2-7411D1A0F41E}" type="presOf" srcId="{DDA195AB-76B4-4A86-9E6B-86311322048C}" destId="{533C2453-C438-4642-B061-B0C0C7B4A73A}" srcOrd="0" destOrd="0" presId="urn:microsoft.com/office/officeart/2008/layout/RadialCluster"/>
    <dgm:cxn modelId="{0CDB0D38-575D-4B1F-89C2-45C63D3DDCB8}" type="presOf" srcId="{33618291-0D7B-4748-908C-88D7670A55C7}" destId="{EAF9C7DA-9395-4479-AFB0-7828FB20F94C}" srcOrd="0" destOrd="0" presId="urn:microsoft.com/office/officeart/2008/layout/RadialCluster"/>
    <dgm:cxn modelId="{8B437A37-093E-483C-887B-581A70FB3154}" type="presOf" srcId="{159EB2EE-278C-4FD4-8CA5-DE76C5E52EA0}" destId="{88B85885-7E56-4D17-88B9-2DE0C6625636}" srcOrd="0" destOrd="0" presId="urn:microsoft.com/office/officeart/2008/layout/RadialCluster"/>
    <dgm:cxn modelId="{097DB963-9BB9-4F79-A3D2-E66C8845750E}" type="presParOf" srcId="{693A78F6-D0E4-4377-A329-7E5829C68A17}" destId="{6FD192B4-B114-4672-AC4B-FE816114F075}" srcOrd="0" destOrd="0" presId="urn:microsoft.com/office/officeart/2008/layout/RadialCluster"/>
    <dgm:cxn modelId="{7883E4B1-D24E-427F-9B34-270C8388A4E3}" type="presParOf" srcId="{6FD192B4-B114-4672-AC4B-FE816114F075}" destId="{5E318065-5E7D-4590-A866-88E2FAD171B3}" srcOrd="0" destOrd="0" presId="urn:microsoft.com/office/officeart/2008/layout/RadialCluster"/>
    <dgm:cxn modelId="{0AF561C5-AE67-4E28-BBB2-BC022BFFDD5C}" type="presParOf" srcId="{6FD192B4-B114-4672-AC4B-FE816114F075}" destId="{010D713A-15CA-42D9-AACE-CC4E2B1311E7}" srcOrd="1" destOrd="0" presId="urn:microsoft.com/office/officeart/2008/layout/RadialCluster"/>
    <dgm:cxn modelId="{09D218FA-9A7E-4644-A208-8278563CAD6F}" type="presParOf" srcId="{6FD192B4-B114-4672-AC4B-FE816114F075}" destId="{533C2453-C438-4642-B061-B0C0C7B4A73A}" srcOrd="2" destOrd="0" presId="urn:microsoft.com/office/officeart/2008/layout/RadialCluster"/>
    <dgm:cxn modelId="{E314A873-1BAE-447B-8C0E-0B9D77A83DCC}" type="presParOf" srcId="{6FD192B4-B114-4672-AC4B-FE816114F075}" destId="{88B85885-7E56-4D17-88B9-2DE0C6625636}" srcOrd="3" destOrd="0" presId="urn:microsoft.com/office/officeart/2008/layout/RadialCluster"/>
    <dgm:cxn modelId="{3C93C9F7-2F6B-4844-9FFA-1F410A9D5727}" type="presParOf" srcId="{6FD192B4-B114-4672-AC4B-FE816114F075}" destId="{ECFD5908-0CA5-4FB9-BCBE-1F649022BCFE}" srcOrd="4" destOrd="0" presId="urn:microsoft.com/office/officeart/2008/layout/RadialCluster"/>
    <dgm:cxn modelId="{F8BDB87C-8E8F-4978-B46B-426D3A3D4B83}" type="presParOf" srcId="{6FD192B4-B114-4672-AC4B-FE816114F075}" destId="{35A09DFD-78DC-4058-AA7C-A62B7F9C0A75}" srcOrd="5" destOrd="0" presId="urn:microsoft.com/office/officeart/2008/layout/RadialCluster"/>
    <dgm:cxn modelId="{EC7BB4B2-B067-4289-A032-2AF09A8CF4A8}" type="presParOf" srcId="{6FD192B4-B114-4672-AC4B-FE816114F075}" destId="{F5F7F5E8-AF97-4782-9FDA-88CA34EE04F3}" srcOrd="6" destOrd="0" presId="urn:microsoft.com/office/officeart/2008/layout/RadialCluster"/>
    <dgm:cxn modelId="{34E3AC0D-3FEC-40D4-A893-B8ABAAC02CC1}" type="presParOf" srcId="{6FD192B4-B114-4672-AC4B-FE816114F075}" destId="{EAF9C7DA-9395-4479-AFB0-7828FB20F94C}" srcOrd="7" destOrd="0" presId="urn:microsoft.com/office/officeart/2008/layout/RadialCluster"/>
    <dgm:cxn modelId="{2EDE7216-2FCE-4BAC-AF55-4E16E5647C23}" type="presParOf" srcId="{6FD192B4-B114-4672-AC4B-FE816114F075}" destId="{4FD3DA55-433B-4BD8-BA0A-BD9CA5C70679}"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5E211D96-9F29-45C3-84CD-31E831354662}">
      <dgm:prSet phldrT="[Text]" custT="1"/>
      <dgm:spPr/>
      <dgm:t>
        <a:bodyPr/>
        <a:lstStyle/>
        <a:p>
          <a:r>
            <a:rPr lang="en-GB" sz="1400" dirty="0" smtClean="0"/>
            <a:t>Class teachers provide ‘high quality teaching’, making reasonable adjustments to lessons to ensure they are accessible to all children and contain appropriate challenge.</a:t>
          </a:r>
          <a:endParaRPr lang="en-GB" sz="1400" dirty="0"/>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custT="1"/>
      <dgm:spPr/>
      <dgm:t>
        <a:bodyPr/>
        <a:lstStyle/>
        <a:p>
          <a:r>
            <a:rPr lang="en-GB" sz="1400" dirty="0" smtClean="0"/>
            <a:t>The quality of every teachers’ provision for children with SEND is observed, monitored and challenged as part of the school’s quality assurance processes and the teachers’ annual performance management arrangements.  </a:t>
          </a:r>
          <a:endParaRPr lang="en-GB" sz="1400" dirty="0"/>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custT="1"/>
      <dgm:spPr/>
      <dgm:t>
        <a:bodyPr/>
        <a:lstStyle/>
        <a:p>
          <a:r>
            <a:rPr lang="en-GB" sz="1400" dirty="0" smtClean="0"/>
            <a:t>All children with SEND have access to the full curriculum, unless otherwise stated on a SEND support plan or EHC plan</a:t>
          </a:r>
        </a:p>
        <a:p>
          <a:r>
            <a:rPr lang="en-GB" sz="1400" dirty="0" smtClean="0"/>
            <a:t>Our aim is to encourage and prepare all children to  become  independent learners. </a:t>
          </a:r>
          <a:endParaRPr lang="en-GB" sz="1400" dirty="0"/>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custT="1"/>
      <dgm:spPr/>
      <dgm:t>
        <a:bodyPr/>
        <a:lstStyle/>
        <a:p>
          <a:pPr algn="ctr"/>
          <a:endParaRPr lang="en-GB" sz="1400" dirty="0" smtClean="0"/>
        </a:p>
        <a:p>
          <a:pPr algn="ctr"/>
          <a:r>
            <a:rPr lang="en-GB" sz="1400" dirty="0" smtClean="0"/>
            <a:t>The school provides regular training throughout the year to support teachers in addressing specific areas of SEND.</a:t>
          </a:r>
        </a:p>
        <a:p>
          <a:pPr algn="ctr"/>
          <a:r>
            <a:rPr lang="en-GB" sz="1400" dirty="0" smtClean="0"/>
            <a:t> </a:t>
          </a:r>
          <a:endParaRPr lang="en-GB" sz="1400" dirty="0"/>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custT="1"/>
      <dgm:spPr/>
      <dgm:t>
        <a:bodyPr/>
        <a:lstStyle/>
        <a:p>
          <a:r>
            <a:rPr lang="en-GB" sz="1400" dirty="0" smtClean="0"/>
            <a:t>Special Access Arrangements may be put in place for examinations. </a:t>
          </a:r>
        </a:p>
        <a:p>
          <a:r>
            <a:rPr lang="en-GB" sz="1400" dirty="0" smtClean="0"/>
            <a:t>Some SEND children may access additional learning opportunities to help them catch up/ achieve certain targets. This will be listed on their SEND support plan or EHC plan.</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t>
        <a:bodyPr/>
        <a:lstStyle/>
        <a:p>
          <a:endParaRPr lang="en-GB"/>
        </a:p>
      </dgm:t>
    </dgm:pt>
    <dgm:pt modelId="{15284420-A716-4DC6-BE01-49D394A94F5F}" type="pres">
      <dgm:prSet presAssocID="{5E211D96-9F29-45C3-84CD-31E831354662}" presName="node" presStyleLbl="node1" presStyleIdx="0" presStyleCnt="5" custScaleX="113333" custScaleY="133902">
        <dgm:presLayoutVars>
          <dgm:bulletEnabled val="1"/>
        </dgm:presLayoutVars>
      </dgm:prSet>
      <dgm:spPr/>
      <dgm:t>
        <a:bodyPr/>
        <a:lstStyle/>
        <a:p>
          <a:endParaRPr lang="en-GB"/>
        </a:p>
      </dgm:t>
    </dgm:pt>
    <dgm:pt modelId="{4B2839C7-1B65-4659-947B-068AC61111EC}" type="pres">
      <dgm:prSet presAssocID="{5A55163A-D064-4329-8527-A6582888E08B}" presName="sibTrans" presStyleCnt="0"/>
      <dgm:spPr/>
      <dgm:t>
        <a:bodyPr/>
        <a:lstStyle/>
        <a:p>
          <a:endParaRPr lang="en-GB"/>
        </a:p>
      </dgm:t>
    </dgm:pt>
    <dgm:pt modelId="{C9FE3D5E-830F-49A7-A711-B86CBC263560}" type="pres">
      <dgm:prSet presAssocID="{1FDF45C6-040A-4216-B065-A638424BA1BE}" presName="node" presStyleLbl="node1" presStyleIdx="1" presStyleCnt="5" custScaleX="109146" custScaleY="133902">
        <dgm:presLayoutVars>
          <dgm:bulletEnabled val="1"/>
        </dgm:presLayoutVars>
      </dgm:prSet>
      <dgm:spPr/>
      <dgm:t>
        <a:bodyPr/>
        <a:lstStyle/>
        <a:p>
          <a:endParaRPr lang="en-GB"/>
        </a:p>
      </dgm:t>
    </dgm:pt>
    <dgm:pt modelId="{3F69F09A-9A84-4F2C-9AE0-5A95B019E308}" type="pres">
      <dgm:prSet presAssocID="{8AB7D45D-9828-498B-B010-92FF7B7356B8}" presName="sibTrans" presStyleCnt="0"/>
      <dgm:spPr/>
      <dgm:t>
        <a:bodyPr/>
        <a:lstStyle/>
        <a:p>
          <a:endParaRPr lang="en-GB"/>
        </a:p>
      </dgm:t>
    </dgm:pt>
    <dgm:pt modelId="{5DD480F9-2276-45D8-B621-32EE24404758}" type="pres">
      <dgm:prSet presAssocID="{ABDFEB92-E323-46FF-AFF8-AE696899721A}" presName="node" presStyleLbl="node1" presStyleIdx="2" presStyleCnt="5" custScaleY="159685">
        <dgm:presLayoutVars>
          <dgm:bulletEnabled val="1"/>
        </dgm:presLayoutVars>
      </dgm:prSet>
      <dgm:spPr/>
      <dgm:t>
        <a:bodyPr/>
        <a:lstStyle/>
        <a:p>
          <a:endParaRPr lang="en-GB"/>
        </a:p>
      </dgm:t>
    </dgm:pt>
    <dgm:pt modelId="{A5CD07B7-FD1D-4D1A-B09E-1359874F44DE}" type="pres">
      <dgm:prSet presAssocID="{DA980447-422C-416E-A8B5-1AA858CC3011}" presName="sibTrans" presStyleCnt="0"/>
      <dgm:spPr/>
      <dgm:t>
        <a:bodyPr/>
        <a:lstStyle/>
        <a:p>
          <a:endParaRPr lang="en-GB"/>
        </a:p>
      </dgm:t>
    </dgm:pt>
    <dgm:pt modelId="{2613875C-1381-42B5-8F81-6A0789E1BD87}" type="pres">
      <dgm:prSet presAssocID="{9A5BE637-77F5-4F07-99FC-49E1C9FC7AB8}" presName="node" presStyleLbl="node1" presStyleIdx="3" presStyleCnt="5" custScaleY="95585" custLinFactNeighborX="-598" custLinFactNeighborY="-32050">
        <dgm:presLayoutVars>
          <dgm:bulletEnabled val="1"/>
        </dgm:presLayoutVars>
      </dgm:prSet>
      <dgm:spPr/>
      <dgm:t>
        <a:bodyPr/>
        <a:lstStyle/>
        <a:p>
          <a:endParaRPr lang="en-GB"/>
        </a:p>
      </dgm:t>
    </dgm:pt>
    <dgm:pt modelId="{DEEE7855-CD26-4E5F-9DF2-829F77B6A3BD}" type="pres">
      <dgm:prSet presAssocID="{20F8E8EA-F78F-495D-A4C7-189709BDE950}" presName="sibTrans" presStyleCnt="0"/>
      <dgm:spPr/>
      <dgm:t>
        <a:bodyPr/>
        <a:lstStyle/>
        <a:p>
          <a:endParaRPr lang="en-GB"/>
        </a:p>
      </dgm:t>
    </dgm:pt>
    <dgm:pt modelId="{C34C4DD0-1B26-48DE-A7A8-5C854B07A6AB}" type="pres">
      <dgm:prSet presAssocID="{140BF3E2-DD4F-4DD6-8445-D69594422944}" presName="node" presStyleLbl="node1" presStyleIdx="4" presStyleCnt="5" custScaleY="168802" custLinFactNeighborX="-2735" custLinFactNeighborY="4558">
        <dgm:presLayoutVars>
          <dgm:bulletEnabled val="1"/>
        </dgm:presLayoutVars>
      </dgm:prSet>
      <dgm:spPr/>
      <dgm:t>
        <a:bodyPr/>
        <a:lstStyle/>
        <a:p>
          <a:endParaRPr lang="en-GB"/>
        </a:p>
      </dgm:t>
    </dgm:pt>
  </dgm:ptLst>
  <dgm:cxnLst>
    <dgm:cxn modelId="{B78B8FDE-88F4-42C6-B924-890374DAFE31}" srcId="{24AE36CD-4115-4B91-8672-FEC9B5664685}" destId="{9A5BE637-77F5-4F07-99FC-49E1C9FC7AB8}" srcOrd="3" destOrd="0" parTransId="{4CAB5080-E6E9-49B2-8220-AE72E1CD1BF5}" sibTransId="{20F8E8EA-F78F-495D-A4C7-189709BDE950}"/>
    <dgm:cxn modelId="{31CB994D-1FCF-4B1C-93AE-1B5A3C4E137D}" type="presOf" srcId="{1FDF45C6-040A-4216-B065-A638424BA1BE}" destId="{C9FE3D5E-830F-49A7-A711-B86CBC263560}"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C1D9067D-5F84-483D-840E-1DFF3E10E677}" srcId="{24AE36CD-4115-4B91-8672-FEC9B5664685}" destId="{1FDF45C6-040A-4216-B065-A638424BA1BE}" srcOrd="1" destOrd="0" parTransId="{EFA0B83A-BABE-419A-9D79-9E5BA1F37CD0}" sibTransId="{8AB7D45D-9828-498B-B010-92FF7B7356B8}"/>
    <dgm:cxn modelId="{D92740F0-04F0-4170-9A62-55DB2ACA82C0}" srcId="{24AE36CD-4115-4B91-8672-FEC9B5664685}" destId="{140BF3E2-DD4F-4DD6-8445-D69594422944}" srcOrd="4" destOrd="0" parTransId="{D5FE56F9-E483-4591-A3B8-E0D050543B1F}" sibTransId="{F575EA30-4B2C-4303-AAAC-5384F405E42B}"/>
    <dgm:cxn modelId="{0BADE3AC-296C-4681-9A86-8434DF3314FF}" srcId="{24AE36CD-4115-4B91-8672-FEC9B5664685}" destId="{ABDFEB92-E323-46FF-AFF8-AE696899721A}" srcOrd="2" destOrd="0" parTransId="{F7BF034F-42C3-4B05-840F-0F5AB16A1307}" sibTransId="{DA980447-422C-416E-A8B5-1AA858CC3011}"/>
    <dgm:cxn modelId="{E9213051-E120-41EA-8F63-191B3319DD04}" type="presOf" srcId="{9A5BE637-77F5-4F07-99FC-49E1C9FC7AB8}" destId="{2613875C-1381-42B5-8F81-6A0789E1BD87}" srcOrd="0" destOrd="0" presId="urn:microsoft.com/office/officeart/2005/8/layout/default"/>
    <dgm:cxn modelId="{7EB5B3E1-F9A4-4E94-B606-9C89D7C7A122}" type="presOf" srcId="{5E211D96-9F29-45C3-84CD-31E831354662}" destId="{15284420-A716-4DC6-BE01-49D394A94F5F}" srcOrd="0" destOrd="0" presId="urn:microsoft.com/office/officeart/2005/8/layout/default"/>
    <dgm:cxn modelId="{29E56924-0D3F-443C-957E-143212517DB5}" type="presOf" srcId="{140BF3E2-DD4F-4DD6-8445-D69594422944}" destId="{C34C4DD0-1B26-48DE-A7A8-5C854B07A6AB}" srcOrd="0" destOrd="0" presId="urn:microsoft.com/office/officeart/2005/8/layout/default"/>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8B04F-DFF9-4516-882E-314D519627AE}"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6F0ECAC9-DA71-4DAE-BC11-8898C3ABBEE5}">
      <dgm:prSet phldrT="[Text]" custT="1"/>
      <dgm:spPr/>
      <dgm:t>
        <a:bodyPr/>
        <a:lstStyle/>
        <a:p>
          <a:r>
            <a:rPr lang="en-GB" sz="1200" dirty="0" smtClean="0"/>
            <a:t>Termly pupil progress meetings</a:t>
          </a:r>
          <a:endParaRPr lang="en-GB" sz="1200" dirty="0"/>
        </a:p>
      </dgm:t>
    </dgm:pt>
    <dgm:pt modelId="{F1956D40-B28F-4D47-910A-82F5C9CE9F5E}" type="parTrans" cxnId="{51E8F975-52EB-4841-8250-ED36E3D71493}">
      <dgm:prSet/>
      <dgm:spPr/>
      <dgm:t>
        <a:bodyPr/>
        <a:lstStyle/>
        <a:p>
          <a:endParaRPr lang="en-GB" sz="1200"/>
        </a:p>
      </dgm:t>
    </dgm:pt>
    <dgm:pt modelId="{20AE49B1-B64A-4A87-8D4B-375DC340C02D}" type="sibTrans" cxnId="{51E8F975-52EB-4841-8250-ED36E3D71493}">
      <dgm:prSet/>
      <dgm:spPr/>
      <dgm:t>
        <a:bodyPr/>
        <a:lstStyle/>
        <a:p>
          <a:endParaRPr lang="en-GB" sz="1200"/>
        </a:p>
      </dgm:t>
    </dgm:pt>
    <dgm:pt modelId="{2CDAD930-6F47-4FFF-B422-D18EF0002FD1}">
      <dgm:prSet phldrT="[Text]" custT="1"/>
      <dgm:spPr/>
      <dgm:t>
        <a:bodyPr/>
        <a:lstStyle/>
        <a:p>
          <a:r>
            <a:rPr lang="en-GB" sz="1200" dirty="0" smtClean="0"/>
            <a:t>SEND learning walks by Governors, SENCO and Senior Leadership Team to evaluate provision</a:t>
          </a:r>
          <a:endParaRPr lang="en-GB" sz="1200" dirty="0"/>
        </a:p>
      </dgm:t>
    </dgm:pt>
    <dgm:pt modelId="{34D4AB0F-45C8-4B76-A7B7-D2DD2DF51497}" type="parTrans" cxnId="{FC3E9FC7-CD85-401E-9D3A-4CDA7566B269}">
      <dgm:prSet/>
      <dgm:spPr/>
      <dgm:t>
        <a:bodyPr/>
        <a:lstStyle/>
        <a:p>
          <a:endParaRPr lang="en-GB" sz="1200"/>
        </a:p>
      </dgm:t>
    </dgm:pt>
    <dgm:pt modelId="{4A510728-92BF-48CC-8A67-BFD163AB1D09}" type="sibTrans" cxnId="{FC3E9FC7-CD85-401E-9D3A-4CDA7566B269}">
      <dgm:prSet/>
      <dgm:spPr/>
      <dgm:t>
        <a:bodyPr/>
        <a:lstStyle/>
        <a:p>
          <a:endParaRPr lang="en-GB" sz="1200"/>
        </a:p>
      </dgm:t>
    </dgm:pt>
    <dgm:pt modelId="{2E7DE45E-8777-44F4-991C-67A7D69437D8}">
      <dgm:prSet phldrT="[Text]" custT="1"/>
      <dgm:spPr/>
      <dgm:t>
        <a:bodyPr/>
        <a:lstStyle/>
        <a:p>
          <a:r>
            <a:rPr lang="en-GB" sz="1200" dirty="0" smtClean="0"/>
            <a:t>Assessments are carried out pre and post interventions</a:t>
          </a:r>
          <a:endParaRPr lang="en-GB" sz="1200" dirty="0"/>
        </a:p>
      </dgm:t>
    </dgm:pt>
    <dgm:pt modelId="{5E3F57FD-E9BA-4854-B7AE-596CE2FA3A0E}" type="parTrans" cxnId="{959AC366-240F-4ABF-A7B0-1899CF8EC38A}">
      <dgm:prSet/>
      <dgm:spPr/>
      <dgm:t>
        <a:bodyPr/>
        <a:lstStyle/>
        <a:p>
          <a:endParaRPr lang="en-GB" sz="1200"/>
        </a:p>
      </dgm:t>
    </dgm:pt>
    <dgm:pt modelId="{F0AF374C-AAA8-4F8B-A7AE-70B2EFC2FB92}" type="sibTrans" cxnId="{959AC366-240F-4ABF-A7B0-1899CF8EC38A}">
      <dgm:prSet/>
      <dgm:spPr/>
      <dgm:t>
        <a:bodyPr/>
        <a:lstStyle/>
        <a:p>
          <a:endParaRPr lang="en-GB" sz="1200"/>
        </a:p>
      </dgm:t>
    </dgm:pt>
    <dgm:pt modelId="{4B4046EB-D6DE-4F89-9E8F-0B529636769A}">
      <dgm:prSet phldrT="[Text]" custT="1"/>
      <dgm:spPr/>
      <dgm:t>
        <a:bodyPr/>
        <a:lstStyle/>
        <a:p>
          <a:r>
            <a:rPr lang="en-GB" sz="1200" dirty="0" smtClean="0"/>
            <a:t>Scrutiny of children’s support plans against their work</a:t>
          </a:r>
          <a:endParaRPr lang="en-GB" sz="1200" dirty="0"/>
        </a:p>
      </dgm:t>
    </dgm:pt>
    <dgm:pt modelId="{BE4958B1-D1A0-41CB-90F5-1BC8FF393C41}" type="parTrans" cxnId="{84180700-7478-4888-B250-7A13A595D7F3}">
      <dgm:prSet/>
      <dgm:spPr/>
      <dgm:t>
        <a:bodyPr/>
        <a:lstStyle/>
        <a:p>
          <a:endParaRPr lang="en-GB" sz="1200"/>
        </a:p>
      </dgm:t>
    </dgm:pt>
    <dgm:pt modelId="{4D72EAD3-D352-4178-B289-5DB9FDE4179F}" type="sibTrans" cxnId="{84180700-7478-4888-B250-7A13A595D7F3}">
      <dgm:prSet/>
      <dgm:spPr/>
      <dgm:t>
        <a:bodyPr/>
        <a:lstStyle/>
        <a:p>
          <a:endParaRPr lang="en-GB" sz="1200"/>
        </a:p>
      </dgm:t>
    </dgm:pt>
    <dgm:pt modelId="{C87789FA-8D52-4D59-976B-F63342A00DCE}">
      <dgm:prSet phldrT="[Text]" custT="1"/>
      <dgm:spPr/>
      <dgm:t>
        <a:bodyPr/>
        <a:lstStyle/>
        <a:p>
          <a:r>
            <a:rPr lang="en-GB" sz="1200" dirty="0" smtClean="0"/>
            <a:t>Assess, Plan, Do, Review cycle – SENCOs and class teachers monitor progress against support plan targets</a:t>
          </a:r>
          <a:endParaRPr lang="en-GB" sz="1200" dirty="0"/>
        </a:p>
      </dgm:t>
    </dgm:pt>
    <dgm:pt modelId="{908AA016-38D8-4922-8275-B32A7971288E}" type="parTrans" cxnId="{508B9DA9-B00F-4F27-827E-273C145252EA}">
      <dgm:prSet/>
      <dgm:spPr/>
      <dgm:t>
        <a:bodyPr/>
        <a:lstStyle/>
        <a:p>
          <a:endParaRPr lang="en-GB" sz="1200"/>
        </a:p>
      </dgm:t>
    </dgm:pt>
    <dgm:pt modelId="{76A82E68-5E29-42D6-BF04-469B9E7EF592}" type="sibTrans" cxnId="{508B9DA9-B00F-4F27-827E-273C145252EA}">
      <dgm:prSet/>
      <dgm:spPr/>
      <dgm:t>
        <a:bodyPr/>
        <a:lstStyle/>
        <a:p>
          <a:endParaRPr lang="en-GB" sz="1200"/>
        </a:p>
      </dgm:t>
    </dgm:pt>
    <dgm:pt modelId="{4B2BBE83-5EFE-4535-982A-E16B1A36637E}">
      <dgm:prSet custT="1"/>
      <dgm:spPr/>
      <dgm:t>
        <a:bodyPr/>
        <a:lstStyle/>
        <a:p>
          <a:r>
            <a:rPr lang="en-GB" sz="1200" dirty="0" smtClean="0"/>
            <a:t>Monitoring of intervention records</a:t>
          </a:r>
          <a:endParaRPr lang="en-GB" sz="1200" dirty="0"/>
        </a:p>
      </dgm:t>
    </dgm:pt>
    <dgm:pt modelId="{318CBDBA-408B-46C1-89BF-6EC78748C47B}" type="parTrans" cxnId="{E5DCF6EC-1115-4967-9AB7-B3230EA8E57E}">
      <dgm:prSet/>
      <dgm:spPr/>
      <dgm:t>
        <a:bodyPr/>
        <a:lstStyle/>
        <a:p>
          <a:endParaRPr lang="en-GB" sz="1200"/>
        </a:p>
      </dgm:t>
    </dgm:pt>
    <dgm:pt modelId="{9BBD8BDB-54EE-4CEE-84A4-16F6E26EE9E7}" type="sibTrans" cxnId="{E5DCF6EC-1115-4967-9AB7-B3230EA8E57E}">
      <dgm:prSet/>
      <dgm:spPr/>
      <dgm:t>
        <a:bodyPr/>
        <a:lstStyle/>
        <a:p>
          <a:endParaRPr lang="en-GB" sz="1200"/>
        </a:p>
      </dgm:t>
    </dgm:pt>
    <dgm:pt modelId="{DBE3653D-76BC-401B-8030-9CD82F34D47A}">
      <dgm:prSet custT="1"/>
      <dgm:spPr/>
      <dgm:t>
        <a:bodyPr/>
        <a:lstStyle/>
        <a:p>
          <a:r>
            <a:rPr lang="en-GB" sz="1200" dirty="0" smtClean="0"/>
            <a:t>Child and parent voice</a:t>
          </a:r>
          <a:endParaRPr lang="en-GB" sz="1200" dirty="0"/>
        </a:p>
      </dgm:t>
    </dgm:pt>
    <dgm:pt modelId="{A0706A1C-6A97-4747-8E2C-EF621E34402B}" type="parTrans" cxnId="{EC57D184-571D-4D7B-BCAC-A3A3491034E4}">
      <dgm:prSet/>
      <dgm:spPr/>
      <dgm:t>
        <a:bodyPr/>
        <a:lstStyle/>
        <a:p>
          <a:endParaRPr lang="en-GB" sz="1200"/>
        </a:p>
      </dgm:t>
    </dgm:pt>
    <dgm:pt modelId="{75B63FE1-DBB4-472F-9276-7E83FCA80E54}" type="sibTrans" cxnId="{EC57D184-571D-4D7B-BCAC-A3A3491034E4}">
      <dgm:prSet/>
      <dgm:spPr/>
      <dgm:t>
        <a:bodyPr/>
        <a:lstStyle/>
        <a:p>
          <a:endParaRPr lang="en-GB" sz="1200"/>
        </a:p>
      </dgm:t>
    </dgm:pt>
    <dgm:pt modelId="{84E262C8-865A-4AB3-B124-332ACBE629DE}">
      <dgm:prSet custT="1"/>
      <dgm:spPr/>
      <dgm:t>
        <a:bodyPr/>
        <a:lstStyle/>
        <a:p>
          <a:r>
            <a:rPr lang="en-GB" sz="1200" dirty="0" smtClean="0"/>
            <a:t>Assessments/ advice from external agencies e.g. speech and language therapists, occupational therapists, educational psychologists</a:t>
          </a:r>
          <a:endParaRPr lang="en-GB" sz="1200" dirty="0"/>
        </a:p>
      </dgm:t>
    </dgm:pt>
    <dgm:pt modelId="{9F1A14BF-E0AF-4157-91EE-57E18CE37E0B}" type="parTrans" cxnId="{BACF3FB6-675B-4595-B410-7526E560B0F9}">
      <dgm:prSet/>
      <dgm:spPr/>
      <dgm:t>
        <a:bodyPr/>
        <a:lstStyle/>
        <a:p>
          <a:endParaRPr lang="en-GB" sz="1200"/>
        </a:p>
      </dgm:t>
    </dgm:pt>
    <dgm:pt modelId="{28C2A016-9F9E-48D8-973C-53B3A8D11EBD}" type="sibTrans" cxnId="{BACF3FB6-675B-4595-B410-7526E560B0F9}">
      <dgm:prSet/>
      <dgm:spPr/>
      <dgm:t>
        <a:bodyPr/>
        <a:lstStyle/>
        <a:p>
          <a:endParaRPr lang="en-GB" sz="1200"/>
        </a:p>
      </dgm:t>
    </dgm:pt>
    <dgm:pt modelId="{FD790916-969F-424B-9B2F-CA3E36CB9919}">
      <dgm:prSet custT="1"/>
      <dgm:spPr/>
      <dgm:t>
        <a:bodyPr/>
        <a:lstStyle/>
        <a:p>
          <a:r>
            <a:rPr lang="en-GB" sz="1200" dirty="0" smtClean="0"/>
            <a:t>Meetings with County SEN officer</a:t>
          </a:r>
          <a:endParaRPr lang="en-GB" sz="1200" dirty="0"/>
        </a:p>
      </dgm:t>
    </dgm:pt>
    <dgm:pt modelId="{CB074209-2C10-4054-8A5B-8C521B86EB5E}" type="parTrans" cxnId="{C398FF58-3638-40B7-A3DF-50DAD9DA8868}">
      <dgm:prSet/>
      <dgm:spPr/>
      <dgm:t>
        <a:bodyPr/>
        <a:lstStyle/>
        <a:p>
          <a:endParaRPr lang="en-GB" sz="1200"/>
        </a:p>
      </dgm:t>
    </dgm:pt>
    <dgm:pt modelId="{55138851-9769-4B3F-9A79-6E1F6415C97B}" type="sibTrans" cxnId="{C398FF58-3638-40B7-A3DF-50DAD9DA8868}">
      <dgm:prSet/>
      <dgm:spPr/>
      <dgm:t>
        <a:bodyPr/>
        <a:lstStyle/>
        <a:p>
          <a:endParaRPr lang="en-GB" sz="1200"/>
        </a:p>
      </dgm:t>
    </dgm:pt>
    <dgm:pt modelId="{9C5C82C8-79AA-4745-82EC-305902905FF8}">
      <dgm:prSet custT="1"/>
      <dgm:spPr/>
      <dgm:t>
        <a:bodyPr/>
        <a:lstStyle/>
        <a:p>
          <a:r>
            <a:rPr lang="en-GB" sz="1200" dirty="0" smtClean="0"/>
            <a:t>Evaluate the cost of interventions against the progress for children</a:t>
          </a:r>
          <a:endParaRPr lang="en-GB" sz="1200" dirty="0"/>
        </a:p>
      </dgm:t>
    </dgm:pt>
    <dgm:pt modelId="{E9E7E9DF-EBD6-43E5-A6A0-256AC32E23A4}" type="parTrans" cxnId="{791E47E4-E05C-4E3E-8A4B-32F2A9A2C252}">
      <dgm:prSet/>
      <dgm:spPr/>
      <dgm:t>
        <a:bodyPr/>
        <a:lstStyle/>
        <a:p>
          <a:endParaRPr lang="en-GB" sz="1200"/>
        </a:p>
      </dgm:t>
    </dgm:pt>
    <dgm:pt modelId="{001B4220-4DB5-431F-9E2A-DBA9FAFE63EB}" type="sibTrans" cxnId="{791E47E4-E05C-4E3E-8A4B-32F2A9A2C252}">
      <dgm:prSet/>
      <dgm:spPr/>
      <dgm:t>
        <a:bodyPr/>
        <a:lstStyle/>
        <a:p>
          <a:endParaRPr lang="en-GB" sz="1200"/>
        </a:p>
      </dgm:t>
    </dgm:pt>
    <dgm:pt modelId="{FF2EE4C2-7AE1-4E86-90D4-544EA94D767F}" type="pres">
      <dgm:prSet presAssocID="{B608B04F-DFF9-4516-882E-314D519627AE}" presName="diagram" presStyleCnt="0">
        <dgm:presLayoutVars>
          <dgm:dir/>
          <dgm:resizeHandles val="exact"/>
        </dgm:presLayoutVars>
      </dgm:prSet>
      <dgm:spPr/>
      <dgm:t>
        <a:bodyPr/>
        <a:lstStyle/>
        <a:p>
          <a:endParaRPr lang="en-GB"/>
        </a:p>
      </dgm:t>
    </dgm:pt>
    <dgm:pt modelId="{3EB5A1F0-8BB3-4D5B-AF02-FDC859ACF800}" type="pres">
      <dgm:prSet presAssocID="{6F0ECAC9-DA71-4DAE-BC11-8898C3ABBEE5}" presName="node" presStyleLbl="node1" presStyleIdx="0" presStyleCnt="10" custScaleX="72434">
        <dgm:presLayoutVars>
          <dgm:bulletEnabled val="1"/>
        </dgm:presLayoutVars>
      </dgm:prSet>
      <dgm:spPr/>
      <dgm:t>
        <a:bodyPr/>
        <a:lstStyle/>
        <a:p>
          <a:endParaRPr lang="en-GB"/>
        </a:p>
      </dgm:t>
    </dgm:pt>
    <dgm:pt modelId="{D6B14009-78AB-4737-B7DC-FB5F4324110C}" type="pres">
      <dgm:prSet presAssocID="{20AE49B1-B64A-4A87-8D4B-375DC340C02D}" presName="sibTrans" presStyleCnt="0"/>
      <dgm:spPr/>
    </dgm:pt>
    <dgm:pt modelId="{D611BE76-1FF5-4C8E-A299-2F7F2268424C}" type="pres">
      <dgm:prSet presAssocID="{2CDAD930-6F47-4FFF-B422-D18EF0002FD1}" presName="node" presStyleLbl="node1" presStyleIdx="1" presStyleCnt="10">
        <dgm:presLayoutVars>
          <dgm:bulletEnabled val="1"/>
        </dgm:presLayoutVars>
      </dgm:prSet>
      <dgm:spPr/>
      <dgm:t>
        <a:bodyPr/>
        <a:lstStyle/>
        <a:p>
          <a:endParaRPr lang="en-GB"/>
        </a:p>
      </dgm:t>
    </dgm:pt>
    <dgm:pt modelId="{3EBE4F50-92FE-4B10-B8D3-E21E3F40ED0C}" type="pres">
      <dgm:prSet presAssocID="{4A510728-92BF-48CC-8A67-BFD163AB1D09}" presName="sibTrans" presStyleCnt="0"/>
      <dgm:spPr/>
    </dgm:pt>
    <dgm:pt modelId="{FE3BE0CA-6D71-401A-9FC5-FD35D2E251A9}" type="pres">
      <dgm:prSet presAssocID="{2E7DE45E-8777-44F4-991C-67A7D69437D8}" presName="node" presStyleLbl="node1" presStyleIdx="2" presStyleCnt="10">
        <dgm:presLayoutVars>
          <dgm:bulletEnabled val="1"/>
        </dgm:presLayoutVars>
      </dgm:prSet>
      <dgm:spPr/>
      <dgm:t>
        <a:bodyPr/>
        <a:lstStyle/>
        <a:p>
          <a:endParaRPr lang="en-GB"/>
        </a:p>
      </dgm:t>
    </dgm:pt>
    <dgm:pt modelId="{B083FC06-902D-42F3-98C4-2D998D271F35}" type="pres">
      <dgm:prSet presAssocID="{F0AF374C-AAA8-4F8B-A7AE-70B2EFC2FB92}" presName="sibTrans" presStyleCnt="0"/>
      <dgm:spPr/>
    </dgm:pt>
    <dgm:pt modelId="{8BD25AEE-4100-4D32-BBEB-FD66D78C5766}" type="pres">
      <dgm:prSet presAssocID="{4B4046EB-D6DE-4F89-9E8F-0B529636769A}" presName="node" presStyleLbl="node1" presStyleIdx="3" presStyleCnt="10" custScaleX="78575">
        <dgm:presLayoutVars>
          <dgm:bulletEnabled val="1"/>
        </dgm:presLayoutVars>
      </dgm:prSet>
      <dgm:spPr/>
      <dgm:t>
        <a:bodyPr/>
        <a:lstStyle/>
        <a:p>
          <a:endParaRPr lang="en-GB"/>
        </a:p>
      </dgm:t>
    </dgm:pt>
    <dgm:pt modelId="{91C7AFF7-4354-4860-8C65-6513FFE36167}" type="pres">
      <dgm:prSet presAssocID="{4D72EAD3-D352-4178-B289-5DB9FDE4179F}" presName="sibTrans" presStyleCnt="0"/>
      <dgm:spPr/>
    </dgm:pt>
    <dgm:pt modelId="{F5FBA759-601C-43F9-B1B5-1752F33C37C8}" type="pres">
      <dgm:prSet presAssocID="{DBE3653D-76BC-401B-8030-9CD82F34D47A}" presName="node" presStyleLbl="node1" presStyleIdx="4" presStyleCnt="10" custScaleX="94741">
        <dgm:presLayoutVars>
          <dgm:bulletEnabled val="1"/>
        </dgm:presLayoutVars>
      </dgm:prSet>
      <dgm:spPr/>
      <dgm:t>
        <a:bodyPr/>
        <a:lstStyle/>
        <a:p>
          <a:endParaRPr lang="en-GB"/>
        </a:p>
      </dgm:t>
    </dgm:pt>
    <dgm:pt modelId="{59D911CE-EAE3-47DE-B9C6-C6FF56FAC462}" type="pres">
      <dgm:prSet presAssocID="{75B63FE1-DBB4-472F-9276-7E83FCA80E54}" presName="sibTrans" presStyleCnt="0"/>
      <dgm:spPr/>
    </dgm:pt>
    <dgm:pt modelId="{322AF216-66BE-4511-9981-7E0E3BEAAC1E}" type="pres">
      <dgm:prSet presAssocID="{C87789FA-8D52-4D59-976B-F63342A00DCE}" presName="node" presStyleLbl="node1" presStyleIdx="5" presStyleCnt="10">
        <dgm:presLayoutVars>
          <dgm:bulletEnabled val="1"/>
        </dgm:presLayoutVars>
      </dgm:prSet>
      <dgm:spPr/>
      <dgm:t>
        <a:bodyPr/>
        <a:lstStyle/>
        <a:p>
          <a:endParaRPr lang="en-GB"/>
        </a:p>
      </dgm:t>
    </dgm:pt>
    <dgm:pt modelId="{4F079C09-FE55-4476-86AF-9815D5768D36}" type="pres">
      <dgm:prSet presAssocID="{76A82E68-5E29-42D6-BF04-469B9E7EF592}" presName="sibTrans" presStyleCnt="0"/>
      <dgm:spPr/>
    </dgm:pt>
    <dgm:pt modelId="{4191D7C8-4BAF-4E55-A9E0-E76D7B37E592}" type="pres">
      <dgm:prSet presAssocID="{4B2BBE83-5EFE-4535-982A-E16B1A36637E}" presName="node" presStyleLbl="node1" presStyleIdx="6" presStyleCnt="10">
        <dgm:presLayoutVars>
          <dgm:bulletEnabled val="1"/>
        </dgm:presLayoutVars>
      </dgm:prSet>
      <dgm:spPr/>
      <dgm:t>
        <a:bodyPr/>
        <a:lstStyle/>
        <a:p>
          <a:endParaRPr lang="en-GB"/>
        </a:p>
      </dgm:t>
    </dgm:pt>
    <dgm:pt modelId="{ACA6C488-E479-4CE8-A906-EAF5DDC76C07}" type="pres">
      <dgm:prSet presAssocID="{9BBD8BDB-54EE-4CEE-84A4-16F6E26EE9E7}" presName="sibTrans" presStyleCnt="0"/>
      <dgm:spPr/>
    </dgm:pt>
    <dgm:pt modelId="{4A2EB2E9-C0F2-424C-9256-FA6F02F0FEBD}" type="pres">
      <dgm:prSet presAssocID="{84E262C8-865A-4AB3-B124-332ACBE629DE}" presName="node" presStyleLbl="node1" presStyleIdx="7" presStyleCnt="10">
        <dgm:presLayoutVars>
          <dgm:bulletEnabled val="1"/>
        </dgm:presLayoutVars>
      </dgm:prSet>
      <dgm:spPr/>
      <dgm:t>
        <a:bodyPr/>
        <a:lstStyle/>
        <a:p>
          <a:endParaRPr lang="en-GB"/>
        </a:p>
      </dgm:t>
    </dgm:pt>
    <dgm:pt modelId="{8D60098F-2E11-40EF-9726-E393AA8DBFF5}" type="pres">
      <dgm:prSet presAssocID="{28C2A016-9F9E-48D8-973C-53B3A8D11EBD}" presName="sibTrans" presStyleCnt="0"/>
      <dgm:spPr/>
    </dgm:pt>
    <dgm:pt modelId="{136AA815-FCE1-4E44-BCE4-1E59FA6BBA42}" type="pres">
      <dgm:prSet presAssocID="{FD790916-969F-424B-9B2F-CA3E36CB9919}" presName="node" presStyleLbl="node1" presStyleIdx="8" presStyleCnt="10">
        <dgm:presLayoutVars>
          <dgm:bulletEnabled val="1"/>
        </dgm:presLayoutVars>
      </dgm:prSet>
      <dgm:spPr/>
      <dgm:t>
        <a:bodyPr/>
        <a:lstStyle/>
        <a:p>
          <a:endParaRPr lang="en-GB"/>
        </a:p>
      </dgm:t>
    </dgm:pt>
    <dgm:pt modelId="{7679994E-7BB8-4A7A-8F77-E56F160B9CEF}" type="pres">
      <dgm:prSet presAssocID="{55138851-9769-4B3F-9A79-6E1F6415C97B}" presName="sibTrans" presStyleCnt="0"/>
      <dgm:spPr/>
    </dgm:pt>
    <dgm:pt modelId="{2C0D5D51-EA27-4913-93FE-B75454A91B36}" type="pres">
      <dgm:prSet presAssocID="{9C5C82C8-79AA-4745-82EC-305902905FF8}" presName="node" presStyleLbl="node1" presStyleIdx="9" presStyleCnt="10">
        <dgm:presLayoutVars>
          <dgm:bulletEnabled val="1"/>
        </dgm:presLayoutVars>
      </dgm:prSet>
      <dgm:spPr/>
      <dgm:t>
        <a:bodyPr/>
        <a:lstStyle/>
        <a:p>
          <a:endParaRPr lang="en-GB"/>
        </a:p>
      </dgm:t>
    </dgm:pt>
  </dgm:ptLst>
  <dgm:cxnLst>
    <dgm:cxn modelId="{84180700-7478-4888-B250-7A13A595D7F3}" srcId="{B608B04F-DFF9-4516-882E-314D519627AE}" destId="{4B4046EB-D6DE-4F89-9E8F-0B529636769A}" srcOrd="3" destOrd="0" parTransId="{BE4958B1-D1A0-41CB-90F5-1BC8FF393C41}" sibTransId="{4D72EAD3-D352-4178-B289-5DB9FDE4179F}"/>
    <dgm:cxn modelId="{92722D39-6928-469C-A296-420AFA6227C2}" type="presOf" srcId="{2CDAD930-6F47-4FFF-B422-D18EF0002FD1}" destId="{D611BE76-1FF5-4C8E-A299-2F7F2268424C}" srcOrd="0" destOrd="0" presId="urn:microsoft.com/office/officeart/2005/8/layout/default"/>
    <dgm:cxn modelId="{28249419-EB5B-4728-89CA-0E60CD335D31}" type="presOf" srcId="{C87789FA-8D52-4D59-976B-F63342A00DCE}" destId="{322AF216-66BE-4511-9981-7E0E3BEAAC1E}" srcOrd="0" destOrd="0" presId="urn:microsoft.com/office/officeart/2005/8/layout/default"/>
    <dgm:cxn modelId="{6B1CB168-7CF5-4146-80A0-CB883DFD24C5}" type="presOf" srcId="{6F0ECAC9-DA71-4DAE-BC11-8898C3ABBEE5}" destId="{3EB5A1F0-8BB3-4D5B-AF02-FDC859ACF800}" srcOrd="0" destOrd="0" presId="urn:microsoft.com/office/officeart/2005/8/layout/default"/>
    <dgm:cxn modelId="{527BD124-A93B-401F-B214-BB05A7A2E996}" type="presOf" srcId="{DBE3653D-76BC-401B-8030-9CD82F34D47A}" destId="{F5FBA759-601C-43F9-B1B5-1752F33C37C8}" srcOrd="0" destOrd="0" presId="urn:microsoft.com/office/officeart/2005/8/layout/default"/>
    <dgm:cxn modelId="{791E47E4-E05C-4E3E-8A4B-32F2A9A2C252}" srcId="{B608B04F-DFF9-4516-882E-314D519627AE}" destId="{9C5C82C8-79AA-4745-82EC-305902905FF8}" srcOrd="9" destOrd="0" parTransId="{E9E7E9DF-EBD6-43E5-A6A0-256AC32E23A4}" sibTransId="{001B4220-4DB5-431F-9E2A-DBA9FAFE63EB}"/>
    <dgm:cxn modelId="{B25EB254-DC3E-4DF1-8C71-6BEB62AFA4C6}" type="presOf" srcId="{2E7DE45E-8777-44F4-991C-67A7D69437D8}" destId="{FE3BE0CA-6D71-401A-9FC5-FD35D2E251A9}" srcOrd="0" destOrd="0" presId="urn:microsoft.com/office/officeart/2005/8/layout/default"/>
    <dgm:cxn modelId="{C398FF58-3638-40B7-A3DF-50DAD9DA8868}" srcId="{B608B04F-DFF9-4516-882E-314D519627AE}" destId="{FD790916-969F-424B-9B2F-CA3E36CB9919}" srcOrd="8" destOrd="0" parTransId="{CB074209-2C10-4054-8A5B-8C521B86EB5E}" sibTransId="{55138851-9769-4B3F-9A79-6E1F6415C97B}"/>
    <dgm:cxn modelId="{BACF3FB6-675B-4595-B410-7526E560B0F9}" srcId="{B608B04F-DFF9-4516-882E-314D519627AE}" destId="{84E262C8-865A-4AB3-B124-332ACBE629DE}" srcOrd="7" destOrd="0" parTransId="{9F1A14BF-E0AF-4157-91EE-57E18CE37E0B}" sibTransId="{28C2A016-9F9E-48D8-973C-53B3A8D11EBD}"/>
    <dgm:cxn modelId="{51E8F975-52EB-4841-8250-ED36E3D71493}" srcId="{B608B04F-DFF9-4516-882E-314D519627AE}" destId="{6F0ECAC9-DA71-4DAE-BC11-8898C3ABBEE5}" srcOrd="0" destOrd="0" parTransId="{F1956D40-B28F-4D47-910A-82F5C9CE9F5E}" sibTransId="{20AE49B1-B64A-4A87-8D4B-375DC340C02D}"/>
    <dgm:cxn modelId="{3EADFF06-EEF0-4BAF-B532-2AA4F3044B4D}" type="presOf" srcId="{9C5C82C8-79AA-4745-82EC-305902905FF8}" destId="{2C0D5D51-EA27-4913-93FE-B75454A91B36}" srcOrd="0" destOrd="0" presId="urn:microsoft.com/office/officeart/2005/8/layout/default"/>
    <dgm:cxn modelId="{FC3E9FC7-CD85-401E-9D3A-4CDA7566B269}" srcId="{B608B04F-DFF9-4516-882E-314D519627AE}" destId="{2CDAD930-6F47-4FFF-B422-D18EF0002FD1}" srcOrd="1" destOrd="0" parTransId="{34D4AB0F-45C8-4B76-A7B7-D2DD2DF51497}" sibTransId="{4A510728-92BF-48CC-8A67-BFD163AB1D09}"/>
    <dgm:cxn modelId="{B79EAE4A-CB49-4AC1-B8DC-117A81A061DA}" type="presOf" srcId="{4B4046EB-D6DE-4F89-9E8F-0B529636769A}" destId="{8BD25AEE-4100-4D32-BBEB-FD66D78C5766}" srcOrd="0" destOrd="0" presId="urn:microsoft.com/office/officeart/2005/8/layout/default"/>
    <dgm:cxn modelId="{DC3EA29D-EC52-4C5D-969F-EE19165C4960}" type="presOf" srcId="{B608B04F-DFF9-4516-882E-314D519627AE}" destId="{FF2EE4C2-7AE1-4E86-90D4-544EA94D767F}" srcOrd="0" destOrd="0" presId="urn:microsoft.com/office/officeart/2005/8/layout/default"/>
    <dgm:cxn modelId="{E5DCF6EC-1115-4967-9AB7-B3230EA8E57E}" srcId="{B608B04F-DFF9-4516-882E-314D519627AE}" destId="{4B2BBE83-5EFE-4535-982A-E16B1A36637E}" srcOrd="6" destOrd="0" parTransId="{318CBDBA-408B-46C1-89BF-6EC78748C47B}" sibTransId="{9BBD8BDB-54EE-4CEE-84A4-16F6E26EE9E7}"/>
    <dgm:cxn modelId="{508B9DA9-B00F-4F27-827E-273C145252EA}" srcId="{B608B04F-DFF9-4516-882E-314D519627AE}" destId="{C87789FA-8D52-4D59-976B-F63342A00DCE}" srcOrd="5" destOrd="0" parTransId="{908AA016-38D8-4922-8275-B32A7971288E}" sibTransId="{76A82E68-5E29-42D6-BF04-469B9E7EF592}"/>
    <dgm:cxn modelId="{EFACAA58-752C-4610-9A49-DF6EC230C118}" type="presOf" srcId="{84E262C8-865A-4AB3-B124-332ACBE629DE}" destId="{4A2EB2E9-C0F2-424C-9256-FA6F02F0FEBD}" srcOrd="0" destOrd="0" presId="urn:microsoft.com/office/officeart/2005/8/layout/default"/>
    <dgm:cxn modelId="{959AC366-240F-4ABF-A7B0-1899CF8EC38A}" srcId="{B608B04F-DFF9-4516-882E-314D519627AE}" destId="{2E7DE45E-8777-44F4-991C-67A7D69437D8}" srcOrd="2" destOrd="0" parTransId="{5E3F57FD-E9BA-4854-B7AE-596CE2FA3A0E}" sibTransId="{F0AF374C-AAA8-4F8B-A7AE-70B2EFC2FB92}"/>
    <dgm:cxn modelId="{AF69A7E8-4622-4FAA-B333-B48992775106}" type="presOf" srcId="{FD790916-969F-424B-9B2F-CA3E36CB9919}" destId="{136AA815-FCE1-4E44-BCE4-1E59FA6BBA42}" srcOrd="0" destOrd="0" presId="urn:microsoft.com/office/officeart/2005/8/layout/default"/>
    <dgm:cxn modelId="{1E76B07F-6517-458B-8F14-F0815B3BB5D4}" type="presOf" srcId="{4B2BBE83-5EFE-4535-982A-E16B1A36637E}" destId="{4191D7C8-4BAF-4E55-A9E0-E76D7B37E592}" srcOrd="0" destOrd="0" presId="urn:microsoft.com/office/officeart/2005/8/layout/default"/>
    <dgm:cxn modelId="{EC57D184-571D-4D7B-BCAC-A3A3491034E4}" srcId="{B608B04F-DFF9-4516-882E-314D519627AE}" destId="{DBE3653D-76BC-401B-8030-9CD82F34D47A}" srcOrd="4" destOrd="0" parTransId="{A0706A1C-6A97-4747-8E2C-EF621E34402B}" sibTransId="{75B63FE1-DBB4-472F-9276-7E83FCA80E54}"/>
    <dgm:cxn modelId="{CA10E0E6-D968-4FFC-9633-C9F89D3A34EA}" type="presParOf" srcId="{FF2EE4C2-7AE1-4E86-90D4-544EA94D767F}" destId="{3EB5A1F0-8BB3-4D5B-AF02-FDC859ACF800}" srcOrd="0" destOrd="0" presId="urn:microsoft.com/office/officeart/2005/8/layout/default"/>
    <dgm:cxn modelId="{469D1376-C05B-4201-904C-0377A15D0CF6}" type="presParOf" srcId="{FF2EE4C2-7AE1-4E86-90D4-544EA94D767F}" destId="{D6B14009-78AB-4737-B7DC-FB5F4324110C}" srcOrd="1" destOrd="0" presId="urn:microsoft.com/office/officeart/2005/8/layout/default"/>
    <dgm:cxn modelId="{CD7734BA-9856-4BAA-A519-4C38A778BA42}" type="presParOf" srcId="{FF2EE4C2-7AE1-4E86-90D4-544EA94D767F}" destId="{D611BE76-1FF5-4C8E-A299-2F7F2268424C}" srcOrd="2" destOrd="0" presId="urn:microsoft.com/office/officeart/2005/8/layout/default"/>
    <dgm:cxn modelId="{0B7078F1-35A3-45AD-A349-D62480450FFD}" type="presParOf" srcId="{FF2EE4C2-7AE1-4E86-90D4-544EA94D767F}" destId="{3EBE4F50-92FE-4B10-B8D3-E21E3F40ED0C}" srcOrd="3" destOrd="0" presId="urn:microsoft.com/office/officeart/2005/8/layout/default"/>
    <dgm:cxn modelId="{17655E64-B395-4F43-8486-342F840628E0}" type="presParOf" srcId="{FF2EE4C2-7AE1-4E86-90D4-544EA94D767F}" destId="{FE3BE0CA-6D71-401A-9FC5-FD35D2E251A9}" srcOrd="4" destOrd="0" presId="urn:microsoft.com/office/officeart/2005/8/layout/default"/>
    <dgm:cxn modelId="{2ED8D0BD-15C4-4DA0-B375-347E15791327}" type="presParOf" srcId="{FF2EE4C2-7AE1-4E86-90D4-544EA94D767F}" destId="{B083FC06-902D-42F3-98C4-2D998D271F35}" srcOrd="5" destOrd="0" presId="urn:microsoft.com/office/officeart/2005/8/layout/default"/>
    <dgm:cxn modelId="{8F953CF3-A834-4CAB-8822-37267CECE5FC}" type="presParOf" srcId="{FF2EE4C2-7AE1-4E86-90D4-544EA94D767F}" destId="{8BD25AEE-4100-4D32-BBEB-FD66D78C5766}" srcOrd="6" destOrd="0" presId="urn:microsoft.com/office/officeart/2005/8/layout/default"/>
    <dgm:cxn modelId="{AFB3912A-DD63-4B3A-9922-C3BFBB56D65A}" type="presParOf" srcId="{FF2EE4C2-7AE1-4E86-90D4-544EA94D767F}" destId="{91C7AFF7-4354-4860-8C65-6513FFE36167}" srcOrd="7" destOrd="0" presId="urn:microsoft.com/office/officeart/2005/8/layout/default"/>
    <dgm:cxn modelId="{FE3DF54A-BBCA-4D89-8971-0A37D0FCF259}" type="presParOf" srcId="{FF2EE4C2-7AE1-4E86-90D4-544EA94D767F}" destId="{F5FBA759-601C-43F9-B1B5-1752F33C37C8}" srcOrd="8" destOrd="0" presId="urn:microsoft.com/office/officeart/2005/8/layout/default"/>
    <dgm:cxn modelId="{1501353A-B560-43E5-87C3-7F9FA4A3B243}" type="presParOf" srcId="{FF2EE4C2-7AE1-4E86-90D4-544EA94D767F}" destId="{59D911CE-EAE3-47DE-B9C6-C6FF56FAC462}" srcOrd="9" destOrd="0" presId="urn:microsoft.com/office/officeart/2005/8/layout/default"/>
    <dgm:cxn modelId="{DAB7D07F-19C8-4BEF-9B88-19D28C9044D3}" type="presParOf" srcId="{FF2EE4C2-7AE1-4E86-90D4-544EA94D767F}" destId="{322AF216-66BE-4511-9981-7E0E3BEAAC1E}" srcOrd="10" destOrd="0" presId="urn:microsoft.com/office/officeart/2005/8/layout/default"/>
    <dgm:cxn modelId="{12CCFF4F-890A-4B07-A038-4B193A33AA7B}" type="presParOf" srcId="{FF2EE4C2-7AE1-4E86-90D4-544EA94D767F}" destId="{4F079C09-FE55-4476-86AF-9815D5768D36}" srcOrd="11" destOrd="0" presId="urn:microsoft.com/office/officeart/2005/8/layout/default"/>
    <dgm:cxn modelId="{4058FB67-29F3-469C-9523-34FAA86A86C1}" type="presParOf" srcId="{FF2EE4C2-7AE1-4E86-90D4-544EA94D767F}" destId="{4191D7C8-4BAF-4E55-A9E0-E76D7B37E592}" srcOrd="12" destOrd="0" presId="urn:microsoft.com/office/officeart/2005/8/layout/default"/>
    <dgm:cxn modelId="{286B9C56-8F4B-4D99-8FC7-8293798689B4}" type="presParOf" srcId="{FF2EE4C2-7AE1-4E86-90D4-544EA94D767F}" destId="{ACA6C488-E479-4CE8-A906-EAF5DDC76C07}" srcOrd="13" destOrd="0" presId="urn:microsoft.com/office/officeart/2005/8/layout/default"/>
    <dgm:cxn modelId="{98DCA38D-9706-4F1F-B569-4A6E4BBCCBA5}" type="presParOf" srcId="{FF2EE4C2-7AE1-4E86-90D4-544EA94D767F}" destId="{4A2EB2E9-C0F2-424C-9256-FA6F02F0FEBD}" srcOrd="14" destOrd="0" presId="urn:microsoft.com/office/officeart/2005/8/layout/default"/>
    <dgm:cxn modelId="{7141B833-462D-412C-9D16-6F37C07F6C53}" type="presParOf" srcId="{FF2EE4C2-7AE1-4E86-90D4-544EA94D767F}" destId="{8D60098F-2E11-40EF-9726-E393AA8DBFF5}" srcOrd="15" destOrd="0" presId="urn:microsoft.com/office/officeart/2005/8/layout/default"/>
    <dgm:cxn modelId="{4B60D0C8-01C7-4ECB-891D-0EADFB0245A2}" type="presParOf" srcId="{FF2EE4C2-7AE1-4E86-90D4-544EA94D767F}" destId="{136AA815-FCE1-4E44-BCE4-1E59FA6BBA42}" srcOrd="16" destOrd="0" presId="urn:microsoft.com/office/officeart/2005/8/layout/default"/>
    <dgm:cxn modelId="{EC220F12-1AD3-4E89-ABE5-339C9B814FD8}" type="presParOf" srcId="{FF2EE4C2-7AE1-4E86-90D4-544EA94D767F}" destId="{7679994E-7BB8-4A7A-8F77-E56F160B9CEF}" srcOrd="17" destOrd="0" presId="urn:microsoft.com/office/officeart/2005/8/layout/default"/>
    <dgm:cxn modelId="{2DA19003-4F5E-451A-BFC1-C847DA75CA96}" type="presParOf" srcId="{FF2EE4C2-7AE1-4E86-90D4-544EA94D767F}" destId="{2C0D5D51-EA27-4913-93FE-B75454A91B3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n-GB"/>
        </a:p>
      </dgm:t>
    </dgm:pt>
    <dgm:pt modelId="{9578D9C6-25D5-42A3-A45B-B28E443EB875}">
      <dgm:prSet phldrT="[Text]" custT="1"/>
      <dgm:spPr/>
      <dgm:t>
        <a:bodyPr/>
        <a:lstStyle/>
        <a:p>
          <a:r>
            <a:rPr lang="en-GB" sz="1400" dirty="0" smtClean="0"/>
            <a:t>If appropriate, an additional transition programme will be organised during Year 6 for children with SEND.</a:t>
          </a:r>
          <a:endParaRPr lang="en-GB" sz="1400" dirty="0"/>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custT="1"/>
      <dgm:spPr/>
      <dgm:t>
        <a:bodyPr/>
        <a:lstStyle/>
        <a:p>
          <a:r>
            <a:rPr lang="en-GB" sz="1400" dirty="0" smtClean="0"/>
            <a:t>We will request involvement from external agencies working with the child for transition support if appropriate.</a:t>
          </a:r>
          <a:endParaRPr lang="en-GB" sz="1400" dirty="0"/>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7115EE87-93C7-4E1F-A1C4-D5AE4829FFB4}">
      <dgm:prSet custT="1"/>
      <dgm:spPr/>
      <dgm:t>
        <a:bodyPr/>
        <a:lstStyle/>
        <a:p>
          <a:r>
            <a:rPr lang="en-GB" sz="1400" dirty="0" smtClean="0"/>
            <a:t>The SENDCO will discuss the individual needs of the child with the SEND department at the new school.</a:t>
          </a:r>
          <a:endParaRPr lang="en-GB" sz="1400" dirty="0"/>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custT="1"/>
      <dgm:spPr/>
      <dgm:t>
        <a:bodyPr/>
        <a:lstStyle/>
        <a:p>
          <a:r>
            <a:rPr lang="en-GB" sz="1400" dirty="0" smtClean="0"/>
            <a:t>All relevant paperwork will be sent to the new school including reports, SEND support plans and EHC plans.</a:t>
          </a:r>
          <a:endParaRPr lang="en-GB" sz="1400" dirty="0"/>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t>
        <a:bodyPr/>
        <a:lstStyle/>
        <a:p>
          <a:endParaRPr lang="en-GB"/>
        </a:p>
      </dgm:t>
    </dgm:pt>
    <dgm:pt modelId="{80A8BB43-2704-4F47-A961-6A491F5AAE94}" type="pres">
      <dgm:prSet presAssocID="{6510BD76-2C6B-4766-92F6-C66B9B887EBB}" presName="diamond" presStyleLbl="bgShp" presStyleIdx="0" presStyleCnt="1" custLinFactNeighborX="-461" custLinFactNeighborY="1215"/>
      <dgm:spPr/>
      <dgm:t>
        <a:bodyPr/>
        <a:lstStyle/>
        <a:p>
          <a:endParaRPr lang="en-GB"/>
        </a:p>
      </dgm:t>
    </dgm:pt>
    <dgm:pt modelId="{CD99DE37-38EF-4CAD-A0ED-9B8F7F46F246}" type="pres">
      <dgm:prSet presAssocID="{6510BD76-2C6B-4766-92F6-C66B9B887EBB}" presName="quad1" presStyleLbl="node1" presStyleIdx="0" presStyleCnt="4" custScaleX="107518" custLinFactNeighborX="-29299" custLinFactNeighborY="-19055">
        <dgm:presLayoutVars>
          <dgm:chMax val="0"/>
          <dgm:chPref val="0"/>
          <dgm:bulletEnabled val="1"/>
        </dgm:presLayoutVars>
      </dgm:prSet>
      <dgm:spPr/>
      <dgm:t>
        <a:bodyPr/>
        <a:lstStyle/>
        <a:p>
          <a:endParaRPr lang="en-GB"/>
        </a:p>
      </dgm:t>
    </dgm:pt>
    <dgm:pt modelId="{CCB915DC-5012-4613-B72A-CD0A692E2D78}" type="pres">
      <dgm:prSet presAssocID="{6510BD76-2C6B-4766-92F6-C66B9B887EBB}" presName="quad2" presStyleLbl="node1" presStyleIdx="1" presStyleCnt="4" custLinFactNeighborX="22354" custLinFactNeighborY="-19882">
        <dgm:presLayoutVars>
          <dgm:chMax val="0"/>
          <dgm:chPref val="0"/>
          <dgm:bulletEnabled val="1"/>
        </dgm:presLayoutVars>
      </dgm:prSet>
      <dgm:spPr/>
      <dgm:t>
        <a:bodyPr/>
        <a:lstStyle/>
        <a:p>
          <a:endParaRPr lang="en-GB"/>
        </a:p>
      </dgm:t>
    </dgm:pt>
    <dgm:pt modelId="{A2D5B8A7-DB3A-4226-A24D-1E744DDD5123}" type="pres">
      <dgm:prSet presAssocID="{6510BD76-2C6B-4766-92F6-C66B9B887EBB}" presName="quad3" presStyleLbl="node1" presStyleIdx="2" presStyleCnt="4" custScaleX="100000" custScaleY="95279" custLinFactNeighborX="-29300" custLinFactNeighborY="19583">
        <dgm:presLayoutVars>
          <dgm:chMax val="0"/>
          <dgm:chPref val="0"/>
          <dgm:bulletEnabled val="1"/>
        </dgm:presLayoutVars>
      </dgm:prSet>
      <dgm:spPr/>
      <dgm:t>
        <a:bodyPr/>
        <a:lstStyle/>
        <a:p>
          <a:endParaRPr lang="en-GB"/>
        </a:p>
      </dgm:t>
    </dgm:pt>
    <dgm:pt modelId="{DF383C45-487E-415A-9AA9-62A260968483}" type="pres">
      <dgm:prSet presAssocID="{6510BD76-2C6B-4766-92F6-C66B9B887EBB}" presName="quad4" presStyleLbl="node1" presStyleIdx="3" presStyleCnt="4" custScaleY="102968" custLinFactNeighborX="20871" custLinFactNeighborY="19583">
        <dgm:presLayoutVars>
          <dgm:chMax val="0"/>
          <dgm:chPref val="0"/>
          <dgm:bulletEnabled val="1"/>
        </dgm:presLayoutVars>
      </dgm:prSet>
      <dgm:spPr/>
      <dgm:t>
        <a:bodyPr/>
        <a:lstStyle/>
        <a:p>
          <a:endParaRPr lang="en-GB"/>
        </a:p>
      </dgm:t>
    </dgm:pt>
  </dgm:ptLst>
  <dgm:cxnLst>
    <dgm:cxn modelId="{3D286F17-0F24-44CA-953B-407EB946AA96}" type="presOf" srcId="{6510BD76-2C6B-4766-92F6-C66B9B887EBB}" destId="{310450D0-EDA2-4507-9921-A5C1728C26D2}" srcOrd="0" destOrd="0" presId="urn:microsoft.com/office/officeart/2005/8/layout/matrix3"/>
    <dgm:cxn modelId="{999F418D-6FC1-4D92-BF28-5C28C814BF18}" srcId="{6510BD76-2C6B-4766-92F6-C66B9B887EBB}" destId="{5A23C618-9DF5-4B58-A1C7-DFCE001D4A9F}" srcOrd="7" destOrd="0" parTransId="{CC2CECD0-5AEC-4550-830F-F555B83E4DD1}" sibTransId="{D60846C7-5A8B-483B-9BA3-B209585835E6}"/>
    <dgm:cxn modelId="{F393C415-45C7-49C6-8AC3-EC4E391671B0}" srcId="{6510BD76-2C6B-4766-92F6-C66B9B887EBB}" destId="{9578D9C6-25D5-42A3-A45B-B28E443EB875}" srcOrd="0" destOrd="0" parTransId="{96787E68-0F0B-4C93-A214-76B3C53D75E5}" sibTransId="{44F8C774-E728-4283-85F2-DA163006CC2C}"/>
    <dgm:cxn modelId="{12B50BFC-A444-4861-9E3E-C2679C269296}" srcId="{6510BD76-2C6B-4766-92F6-C66B9B887EBB}" destId="{23101A44-FBD5-4520-9521-C169D71DBDBD}" srcOrd="1" destOrd="0" parTransId="{1749618C-28B4-4B8C-A0CD-06E424EE5BE1}" sibTransId="{C4F3BE3B-364D-4B36-8E4F-385CBC11C0E6}"/>
    <dgm:cxn modelId="{21A757A8-B071-47B4-994C-E25C4CB1CC8A}" srcId="{6510BD76-2C6B-4766-92F6-C66B9B887EBB}" destId="{7115EE87-93C7-4E1F-A1C4-D5AE4829FFB4}" srcOrd="2" destOrd="0" parTransId="{9DA4154E-8AAE-44E9-A7A0-A82B39507D13}" sibTransId="{E1C4EC7F-81A9-49D2-BAD6-1F577F5A286E}"/>
    <dgm:cxn modelId="{11A6CC36-418F-4FB2-A992-C2D2EDFE04D7}" srcId="{6510BD76-2C6B-4766-92F6-C66B9B887EBB}" destId="{F9C5499B-A480-436E-9826-64A9E197C761}" srcOrd="5" destOrd="0" parTransId="{2CBABE1D-38AD-4C2C-9EF0-1AEA14C8D127}" sibTransId="{F709B6B8-0A74-4536-AB08-94D18D4EE487}"/>
    <dgm:cxn modelId="{5AE17224-0219-4574-83CA-C1FD1C7FF988}" type="presOf" srcId="{E3E0055E-3509-4729-A8A7-E86AED81FCEA}" destId="{DF383C45-487E-415A-9AA9-62A260968483}" srcOrd="0" destOrd="0" presId="urn:microsoft.com/office/officeart/2005/8/layout/matrix3"/>
    <dgm:cxn modelId="{AFD6246A-105B-4B13-9DBA-EEE3D58F3341}" type="presOf" srcId="{9578D9C6-25D5-42A3-A45B-B28E443EB875}" destId="{CD99DE37-38EF-4CAD-A0ED-9B8F7F46F246}" srcOrd="0" destOrd="0" presId="urn:microsoft.com/office/officeart/2005/8/layout/matrix3"/>
    <dgm:cxn modelId="{BAFF3A2D-EB1E-45E5-B9B8-BE36843FCE41}" srcId="{6510BD76-2C6B-4766-92F6-C66B9B887EBB}" destId="{6517D84C-7FC2-47F9-A518-8DF6AE98DC85}" srcOrd="6" destOrd="0" parTransId="{EF608A82-4343-440B-9E9F-2033A8E26352}" sibTransId="{A09BE3FF-3738-4F5D-ABFC-613B6B8C9C86}"/>
    <dgm:cxn modelId="{57930BE8-3537-4832-B863-E2B5E9B8A4C6}" type="presOf" srcId="{23101A44-FBD5-4520-9521-C169D71DBDBD}" destId="{CCB915DC-5012-4613-B72A-CD0A692E2D78}" srcOrd="0" destOrd="0" presId="urn:microsoft.com/office/officeart/2005/8/layout/matrix3"/>
    <dgm:cxn modelId="{5BC6E34A-96F5-4A87-A694-4D6247983826}" srcId="{6510BD76-2C6B-4766-92F6-C66B9B887EBB}" destId="{E3E0055E-3509-4729-A8A7-E86AED81FCEA}" srcOrd="3" destOrd="0" parTransId="{60F452CF-1A29-416A-BE80-78C82A3991CB}" sibTransId="{95E04E06-9330-4922-A18B-0DE95083AB26}"/>
    <dgm:cxn modelId="{78B41634-1915-4A52-8442-97EF7565E0BE}" srcId="{6510BD76-2C6B-4766-92F6-C66B9B887EBB}" destId="{8C0582AE-5187-4E7D-BABE-D20F908483EE}" srcOrd="4" destOrd="0" parTransId="{5B68A156-441B-4DF0-B264-A26EFD798062}" sibTransId="{86A13AB2-6553-4F38-AFDB-D77173CBA403}"/>
    <dgm:cxn modelId="{F02A4609-AA62-47B4-A269-B7D95F21C01D}" type="presOf" srcId="{7115EE87-93C7-4E1F-A1C4-D5AE4829FFB4}" destId="{A2D5B8A7-DB3A-4226-A24D-1E744DDD5123}" srcOrd="0" destOrd="0" presId="urn:microsoft.com/office/officeart/2005/8/layout/matrix3"/>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28B3E35C-4EC2-484C-AD32-50C800A11291}">
      <dgm:prSet phldrT="[Text]"/>
      <dgm:spPr/>
      <dgm:t>
        <a:bodyPr/>
        <a:lstStyle/>
        <a:p>
          <a:r>
            <a:rPr lang="en-GB" dirty="0" smtClean="0"/>
            <a:t>Pastoral support offered to our children and their families</a:t>
          </a:r>
          <a:endParaRPr lang="en-GB" dirty="0"/>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custT="1"/>
      <dgm:spPr/>
      <dgm:t>
        <a:bodyPr/>
        <a:lstStyle/>
        <a:p>
          <a:r>
            <a:rPr lang="en-GB" sz="1050" dirty="0" smtClean="0"/>
            <a:t>ELSA intervention</a:t>
          </a:r>
          <a:endParaRPr lang="en-GB" sz="1050" dirty="0"/>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custT="1"/>
      <dgm:spPr/>
      <dgm:t>
        <a:bodyPr/>
        <a:lstStyle/>
        <a:p>
          <a:r>
            <a:rPr lang="en-GB" sz="1050" dirty="0" smtClean="0"/>
            <a:t>Support from Family Resilience</a:t>
          </a:r>
          <a:endParaRPr lang="en-GB" sz="1050" dirty="0"/>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735A0E22-5573-4E4E-89DD-9734FCDD1CD4}">
      <dgm:prSet custT="1"/>
      <dgm:spPr/>
      <dgm:t>
        <a:bodyPr/>
        <a:lstStyle/>
        <a:p>
          <a:r>
            <a:rPr lang="en-GB" sz="1050" dirty="0" smtClean="0"/>
            <a:t>1:1 support in class</a:t>
          </a:r>
          <a:endParaRPr lang="en-GB" sz="1050" dirty="0"/>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custT="1"/>
      <dgm:spPr/>
      <dgm:t>
        <a:bodyPr/>
        <a:lstStyle/>
        <a:p>
          <a:r>
            <a:rPr lang="en-GB" sz="1050" dirty="0" smtClean="0"/>
            <a:t>1:1 support out of class</a:t>
          </a:r>
          <a:endParaRPr lang="en-GB" sz="1050" dirty="0"/>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custT="1"/>
      <dgm:spPr/>
      <dgm:t>
        <a:bodyPr/>
        <a:lstStyle/>
        <a:p>
          <a:r>
            <a:rPr lang="en-GB" sz="1050" dirty="0" smtClean="0"/>
            <a:t>Nurture sessions – art, Lego, forest school</a:t>
          </a:r>
          <a:endParaRPr lang="en-GB" sz="1050" dirty="0"/>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custT="1"/>
      <dgm:spPr/>
      <dgm:t>
        <a:bodyPr/>
        <a:lstStyle/>
        <a:p>
          <a:r>
            <a:rPr lang="en-GB" sz="1050" dirty="0" smtClean="0"/>
            <a:t>School Council</a:t>
          </a:r>
          <a:endParaRPr lang="en-GB" sz="1050" dirty="0"/>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custT="1"/>
      <dgm:spPr/>
      <dgm:t>
        <a:bodyPr/>
        <a:lstStyle/>
        <a:p>
          <a:r>
            <a:rPr lang="en-GB" sz="1050" smtClean="0"/>
            <a:t>PSHE lessons</a:t>
          </a:r>
          <a:endParaRPr lang="en-GB" sz="1050"/>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custT="1"/>
      <dgm:spPr/>
      <dgm:t>
        <a:bodyPr/>
        <a:lstStyle/>
        <a:p>
          <a:r>
            <a:rPr lang="en-GB" sz="1050" dirty="0" smtClean="0"/>
            <a:t>Young carers club</a:t>
          </a:r>
          <a:endParaRPr lang="en-GB" sz="1050" dirty="0"/>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custT="1"/>
      <dgm:spPr/>
      <dgm:t>
        <a:bodyPr/>
        <a:lstStyle/>
        <a:p>
          <a:r>
            <a:rPr lang="en-GB" sz="1050" dirty="0" smtClean="0"/>
            <a:t>Behaviour support (group and 1:1)</a:t>
          </a:r>
          <a:endParaRPr lang="en-GB" sz="1050" dirty="0"/>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dirty="0"/>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C26EBF44-F71D-4C0B-812C-92FD0C983BDE}">
      <dgm:prSet phldrT="[Text]" custT="1"/>
      <dgm:spPr/>
      <dgm:t>
        <a:bodyPr/>
        <a:lstStyle/>
        <a:p>
          <a:r>
            <a:rPr lang="en-GB" sz="1050" dirty="0" smtClean="0"/>
            <a:t>Home school contact book</a:t>
          </a:r>
          <a:endParaRPr lang="en-GB" sz="1050" dirty="0"/>
        </a:p>
      </dgm:t>
    </dgm:pt>
    <dgm:pt modelId="{FCAAC840-B15D-4055-A5BE-8E4D4B49A45D}" type="parTrans" cxnId="{B37A323D-779F-423C-8D39-6780410A2F6C}">
      <dgm:prSet/>
      <dgm:spPr/>
      <dgm:t>
        <a:bodyPr/>
        <a:lstStyle/>
        <a:p>
          <a:endParaRPr lang="en-GB"/>
        </a:p>
      </dgm:t>
    </dgm:pt>
    <dgm:pt modelId="{6F4943D0-788D-4708-898E-4ADF5CE0B42B}" type="sibTrans" cxnId="{B37A323D-779F-423C-8D39-6780410A2F6C}">
      <dgm:prSet/>
      <dgm:spPr/>
      <dgm:t>
        <a:bodyPr/>
        <a:lstStyle/>
        <a:p>
          <a:endParaRPr lang="en-GB"/>
        </a:p>
      </dgm:t>
    </dgm:pt>
    <dgm:pt modelId="{6A8BDA3B-599A-4E80-911E-9AB22E8F522A}">
      <dgm:prSet custT="1"/>
      <dgm:spPr/>
      <dgm:t>
        <a:bodyPr/>
        <a:lstStyle/>
        <a:p>
          <a:r>
            <a:rPr lang="en-GB" sz="1050" dirty="0" smtClean="0"/>
            <a:t>Mindfulness exercises</a:t>
          </a:r>
          <a:endParaRPr lang="en-GB" sz="1050" dirty="0"/>
        </a:p>
      </dgm:t>
    </dgm:pt>
    <dgm:pt modelId="{C8085B69-AB06-4FD1-A7C1-C5748B368FFB}" type="parTrans" cxnId="{1BC096C2-AC4C-4ACE-875D-D72A0FEF42C7}">
      <dgm:prSet/>
      <dgm:spPr/>
      <dgm:t>
        <a:bodyPr/>
        <a:lstStyle/>
        <a:p>
          <a:endParaRPr lang="en-GB"/>
        </a:p>
      </dgm:t>
    </dgm:pt>
    <dgm:pt modelId="{3DBEE4A6-11A9-4ECE-8C06-D3446D615AEE}" type="sibTrans" cxnId="{1BC096C2-AC4C-4ACE-875D-D72A0FEF42C7}">
      <dgm:prSet/>
      <dgm:spPr/>
      <dgm:t>
        <a:bodyPr/>
        <a:lstStyle/>
        <a:p>
          <a:endParaRPr lang="en-GB"/>
        </a:p>
      </dgm:t>
    </dgm:pt>
    <dgm:pt modelId="{39F2217B-0D2E-4F49-9409-E0B288FCA061}">
      <dgm:prSet custT="1"/>
      <dgm:spPr/>
      <dgm:t>
        <a:bodyPr/>
        <a:lstStyle/>
        <a:p>
          <a:r>
            <a:rPr lang="en-GB" sz="1050" dirty="0" smtClean="0"/>
            <a:t>Pastoral Support Assistant</a:t>
          </a:r>
          <a:endParaRPr lang="en-GB" sz="1050" dirty="0"/>
        </a:p>
      </dgm:t>
    </dgm:pt>
    <dgm:pt modelId="{D72747B1-0D20-408C-B106-C67FCA098A42}" type="parTrans" cxnId="{C84CB67B-0EF3-467C-B860-80566C20E8A4}">
      <dgm:prSet/>
      <dgm:spPr/>
      <dgm:t>
        <a:bodyPr/>
        <a:lstStyle/>
        <a:p>
          <a:endParaRPr lang="en-GB"/>
        </a:p>
      </dgm:t>
    </dgm:pt>
    <dgm:pt modelId="{61F229A3-FEDA-44B4-951F-87ABAFEC50AA}" type="sibTrans" cxnId="{C84CB67B-0EF3-467C-B860-80566C20E8A4}">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t>
        <a:bodyPr/>
        <a:lstStyle/>
        <a:p>
          <a:endParaRPr lang="en-GB"/>
        </a:p>
      </dgm:t>
    </dgm:pt>
    <dgm:pt modelId="{5E7CDC76-6DF1-4086-80F8-E0C849589A96}" type="pres">
      <dgm:prSet presAssocID="{28B3E35C-4EC2-484C-AD32-50C800A11291}" presName="centerShape" presStyleLbl="node0" presStyleIdx="0" presStyleCnt="1" custScaleX="209621" custScaleY="197025"/>
      <dgm:spPr/>
      <dgm:t>
        <a:bodyPr/>
        <a:lstStyle/>
        <a:p>
          <a:endParaRPr lang="en-GB"/>
        </a:p>
      </dgm:t>
    </dgm:pt>
    <dgm:pt modelId="{43DEC115-E3BD-4124-838C-2CD7BF788353}" type="pres">
      <dgm:prSet presAssocID="{F03DF102-BAA8-492C-B6CA-EFC078ED36C0}" presName="parTrans" presStyleLbl="sibTrans2D1" presStyleIdx="0" presStyleCnt="12"/>
      <dgm:spPr/>
      <dgm:t>
        <a:bodyPr/>
        <a:lstStyle/>
        <a:p>
          <a:endParaRPr lang="en-GB"/>
        </a:p>
      </dgm:t>
    </dgm:pt>
    <dgm:pt modelId="{FB11F6CC-50F9-4271-AA0C-DA82D7115162}" type="pres">
      <dgm:prSet presAssocID="{F03DF102-BAA8-492C-B6CA-EFC078ED36C0}" presName="connectorText" presStyleLbl="sibTrans2D1" presStyleIdx="0" presStyleCnt="12"/>
      <dgm:spPr/>
      <dgm:t>
        <a:bodyPr/>
        <a:lstStyle/>
        <a:p>
          <a:endParaRPr lang="en-GB"/>
        </a:p>
      </dgm:t>
    </dgm:pt>
    <dgm:pt modelId="{CA44430F-9CCE-466A-8EF0-69214FF74C01}" type="pres">
      <dgm:prSet presAssocID="{CF3E7D35-BE03-4A6F-95E0-71B9531ED25F}" presName="node" presStyleLbl="node1" presStyleIdx="0" presStyleCnt="12" custScaleX="128543">
        <dgm:presLayoutVars>
          <dgm:bulletEnabled val="1"/>
        </dgm:presLayoutVars>
      </dgm:prSet>
      <dgm:spPr/>
      <dgm:t>
        <a:bodyPr/>
        <a:lstStyle/>
        <a:p>
          <a:endParaRPr lang="en-GB"/>
        </a:p>
      </dgm:t>
    </dgm:pt>
    <dgm:pt modelId="{4F9557BB-52C5-4189-90A7-F33266593606}" type="pres">
      <dgm:prSet presAssocID="{270B3419-7C1A-45E9-9DD9-423BD6EB90FB}" presName="parTrans" presStyleLbl="sibTrans2D1" presStyleIdx="1" presStyleCnt="12"/>
      <dgm:spPr/>
      <dgm:t>
        <a:bodyPr/>
        <a:lstStyle/>
        <a:p>
          <a:endParaRPr lang="en-GB"/>
        </a:p>
      </dgm:t>
    </dgm:pt>
    <dgm:pt modelId="{FF5A9256-F867-491A-A02E-463147F2E704}" type="pres">
      <dgm:prSet presAssocID="{270B3419-7C1A-45E9-9DD9-423BD6EB90FB}" presName="connectorText" presStyleLbl="sibTrans2D1" presStyleIdx="1" presStyleCnt="12"/>
      <dgm:spPr/>
      <dgm:t>
        <a:bodyPr/>
        <a:lstStyle/>
        <a:p>
          <a:endParaRPr lang="en-GB"/>
        </a:p>
      </dgm:t>
    </dgm:pt>
    <dgm:pt modelId="{304E7E43-735B-4759-802D-FC3501FF5042}" type="pres">
      <dgm:prSet presAssocID="{2BDC1B53-E581-4625-93E3-8060DE0A2239}" presName="node" presStyleLbl="node1" presStyleIdx="1" presStyleCnt="12" custScaleX="118338">
        <dgm:presLayoutVars>
          <dgm:bulletEnabled val="1"/>
        </dgm:presLayoutVars>
      </dgm:prSet>
      <dgm:spPr/>
      <dgm:t>
        <a:bodyPr/>
        <a:lstStyle/>
        <a:p>
          <a:endParaRPr lang="en-GB"/>
        </a:p>
      </dgm:t>
    </dgm:pt>
    <dgm:pt modelId="{67B0E9FE-5194-4D1A-B1EA-3E79B8CCB1FA}" type="pres">
      <dgm:prSet presAssocID="{FCAAC840-B15D-4055-A5BE-8E4D4B49A45D}" presName="parTrans" presStyleLbl="sibTrans2D1" presStyleIdx="2" presStyleCnt="12"/>
      <dgm:spPr/>
      <dgm:t>
        <a:bodyPr/>
        <a:lstStyle/>
        <a:p>
          <a:endParaRPr lang="en-GB"/>
        </a:p>
      </dgm:t>
    </dgm:pt>
    <dgm:pt modelId="{0DF09D22-E261-45BC-B9E7-0F82AD612EF6}" type="pres">
      <dgm:prSet presAssocID="{FCAAC840-B15D-4055-A5BE-8E4D4B49A45D}" presName="connectorText" presStyleLbl="sibTrans2D1" presStyleIdx="2" presStyleCnt="12"/>
      <dgm:spPr/>
      <dgm:t>
        <a:bodyPr/>
        <a:lstStyle/>
        <a:p>
          <a:endParaRPr lang="en-GB"/>
        </a:p>
      </dgm:t>
    </dgm:pt>
    <dgm:pt modelId="{7C32C0D6-543E-4C8B-BD74-7272A21B18D4}" type="pres">
      <dgm:prSet presAssocID="{C26EBF44-F71D-4C0B-812C-92FD0C983BDE}" presName="node" presStyleLbl="node1" presStyleIdx="2" presStyleCnt="12" custScaleX="110868">
        <dgm:presLayoutVars>
          <dgm:bulletEnabled val="1"/>
        </dgm:presLayoutVars>
      </dgm:prSet>
      <dgm:spPr/>
      <dgm:t>
        <a:bodyPr/>
        <a:lstStyle/>
        <a:p>
          <a:endParaRPr lang="en-GB"/>
        </a:p>
      </dgm:t>
    </dgm:pt>
    <dgm:pt modelId="{66BBE3FE-8AD8-45D9-A911-77062F3F72C2}" type="pres">
      <dgm:prSet presAssocID="{5C87F1FA-3A8C-4E89-B77C-0FD9DB2E197A}" presName="parTrans" presStyleLbl="sibTrans2D1" presStyleIdx="3" presStyleCnt="12"/>
      <dgm:spPr/>
      <dgm:t>
        <a:bodyPr/>
        <a:lstStyle/>
        <a:p>
          <a:endParaRPr lang="en-GB"/>
        </a:p>
      </dgm:t>
    </dgm:pt>
    <dgm:pt modelId="{D450F4B4-EE22-436A-86D1-2BC9B9DD6766}" type="pres">
      <dgm:prSet presAssocID="{5C87F1FA-3A8C-4E89-B77C-0FD9DB2E197A}" presName="connectorText" presStyleLbl="sibTrans2D1" presStyleIdx="3" presStyleCnt="12"/>
      <dgm:spPr/>
      <dgm:t>
        <a:bodyPr/>
        <a:lstStyle/>
        <a:p>
          <a:endParaRPr lang="en-GB"/>
        </a:p>
      </dgm:t>
    </dgm:pt>
    <dgm:pt modelId="{607B7C03-165B-4396-8ECC-88D9F072AFAD}" type="pres">
      <dgm:prSet presAssocID="{735A0E22-5573-4E4E-89DD-9734FCDD1CD4}" presName="node" presStyleLbl="node1" presStyleIdx="3" presStyleCnt="12" custScaleX="115905">
        <dgm:presLayoutVars>
          <dgm:bulletEnabled val="1"/>
        </dgm:presLayoutVars>
      </dgm:prSet>
      <dgm:spPr/>
      <dgm:t>
        <a:bodyPr/>
        <a:lstStyle/>
        <a:p>
          <a:endParaRPr lang="en-GB"/>
        </a:p>
      </dgm:t>
    </dgm:pt>
    <dgm:pt modelId="{5C039BAD-EC3E-43A7-9DF0-29C5EE92A820}" type="pres">
      <dgm:prSet presAssocID="{C38B561D-7967-4C7B-B3B1-86D75CFBFCE7}" presName="parTrans" presStyleLbl="sibTrans2D1" presStyleIdx="4" presStyleCnt="12"/>
      <dgm:spPr/>
      <dgm:t>
        <a:bodyPr/>
        <a:lstStyle/>
        <a:p>
          <a:endParaRPr lang="en-GB"/>
        </a:p>
      </dgm:t>
    </dgm:pt>
    <dgm:pt modelId="{01965A55-B80E-4D99-BBEB-FEEA6B231F36}" type="pres">
      <dgm:prSet presAssocID="{C38B561D-7967-4C7B-B3B1-86D75CFBFCE7}" presName="connectorText" presStyleLbl="sibTrans2D1" presStyleIdx="4" presStyleCnt="12"/>
      <dgm:spPr/>
      <dgm:t>
        <a:bodyPr/>
        <a:lstStyle/>
        <a:p>
          <a:endParaRPr lang="en-GB"/>
        </a:p>
      </dgm:t>
    </dgm:pt>
    <dgm:pt modelId="{99750077-A5DB-4020-82B3-560FC7D17AC8}" type="pres">
      <dgm:prSet presAssocID="{7A7158CA-7F25-4C76-9E39-6827C6A55215}" presName="node" presStyleLbl="node1" presStyleIdx="4" presStyleCnt="12" custScaleX="121996">
        <dgm:presLayoutVars>
          <dgm:bulletEnabled val="1"/>
        </dgm:presLayoutVars>
      </dgm:prSet>
      <dgm:spPr/>
      <dgm:t>
        <a:bodyPr/>
        <a:lstStyle/>
        <a:p>
          <a:endParaRPr lang="en-GB"/>
        </a:p>
      </dgm:t>
    </dgm:pt>
    <dgm:pt modelId="{8D13925D-D183-447A-98F0-830F72445A34}" type="pres">
      <dgm:prSet presAssocID="{D72747B1-0D20-408C-B106-C67FCA098A42}" presName="parTrans" presStyleLbl="sibTrans2D1" presStyleIdx="5" presStyleCnt="12"/>
      <dgm:spPr/>
      <dgm:t>
        <a:bodyPr/>
        <a:lstStyle/>
        <a:p>
          <a:endParaRPr lang="en-GB"/>
        </a:p>
      </dgm:t>
    </dgm:pt>
    <dgm:pt modelId="{AF19BA87-9E6C-4EA0-B8CD-50AE277384E8}" type="pres">
      <dgm:prSet presAssocID="{D72747B1-0D20-408C-B106-C67FCA098A42}" presName="connectorText" presStyleLbl="sibTrans2D1" presStyleIdx="5" presStyleCnt="12"/>
      <dgm:spPr/>
      <dgm:t>
        <a:bodyPr/>
        <a:lstStyle/>
        <a:p>
          <a:endParaRPr lang="en-GB"/>
        </a:p>
      </dgm:t>
    </dgm:pt>
    <dgm:pt modelId="{821A2D6C-2B08-4848-B8A0-AB2E5DE9C553}" type="pres">
      <dgm:prSet presAssocID="{39F2217B-0D2E-4F49-9409-E0B288FCA061}" presName="node" presStyleLbl="node1" presStyleIdx="5" presStyleCnt="12">
        <dgm:presLayoutVars>
          <dgm:bulletEnabled val="1"/>
        </dgm:presLayoutVars>
      </dgm:prSet>
      <dgm:spPr/>
      <dgm:t>
        <a:bodyPr/>
        <a:lstStyle/>
        <a:p>
          <a:endParaRPr lang="en-GB"/>
        </a:p>
      </dgm:t>
    </dgm:pt>
    <dgm:pt modelId="{2CB3EE7E-EE2D-4903-A659-6ACE28B3AC05}" type="pres">
      <dgm:prSet presAssocID="{904FB747-363B-4C73-B57E-EA9229095F43}" presName="parTrans" presStyleLbl="sibTrans2D1" presStyleIdx="6" presStyleCnt="12"/>
      <dgm:spPr/>
      <dgm:t>
        <a:bodyPr/>
        <a:lstStyle/>
        <a:p>
          <a:endParaRPr lang="en-GB"/>
        </a:p>
      </dgm:t>
    </dgm:pt>
    <dgm:pt modelId="{A73136D7-50FE-4811-A2DB-5CCAFD2B1C5E}" type="pres">
      <dgm:prSet presAssocID="{904FB747-363B-4C73-B57E-EA9229095F43}" presName="connectorText" presStyleLbl="sibTrans2D1" presStyleIdx="6" presStyleCnt="12"/>
      <dgm:spPr/>
      <dgm:t>
        <a:bodyPr/>
        <a:lstStyle/>
        <a:p>
          <a:endParaRPr lang="en-GB"/>
        </a:p>
      </dgm:t>
    </dgm:pt>
    <dgm:pt modelId="{E1156476-72B7-4642-89D1-9D261ED09D23}" type="pres">
      <dgm:prSet presAssocID="{20940AB6-AEED-47E7-9C51-39091826EE4B}" presName="node" presStyleLbl="node1" presStyleIdx="6" presStyleCnt="12" custScaleX="123569" custScaleY="93952">
        <dgm:presLayoutVars>
          <dgm:bulletEnabled val="1"/>
        </dgm:presLayoutVars>
      </dgm:prSet>
      <dgm:spPr/>
      <dgm:t>
        <a:bodyPr/>
        <a:lstStyle/>
        <a:p>
          <a:endParaRPr lang="en-GB"/>
        </a:p>
      </dgm:t>
    </dgm:pt>
    <dgm:pt modelId="{3FC8796E-A5A8-4F1C-B364-ADDA16257F6C}" type="pres">
      <dgm:prSet presAssocID="{6E3E0BA5-5EDE-436F-8237-3F5C4BA7C6D3}" presName="parTrans" presStyleLbl="sibTrans2D1" presStyleIdx="7" presStyleCnt="12"/>
      <dgm:spPr/>
      <dgm:t>
        <a:bodyPr/>
        <a:lstStyle/>
        <a:p>
          <a:endParaRPr lang="en-GB"/>
        </a:p>
      </dgm:t>
    </dgm:pt>
    <dgm:pt modelId="{E7FB33BE-1088-4A7F-AAE8-35693858B886}" type="pres">
      <dgm:prSet presAssocID="{6E3E0BA5-5EDE-436F-8237-3F5C4BA7C6D3}" presName="connectorText" presStyleLbl="sibTrans2D1" presStyleIdx="7" presStyleCnt="12"/>
      <dgm:spPr/>
      <dgm:t>
        <a:bodyPr/>
        <a:lstStyle/>
        <a:p>
          <a:endParaRPr lang="en-GB"/>
        </a:p>
      </dgm:t>
    </dgm:pt>
    <dgm:pt modelId="{C5652683-C36F-408F-8584-D6FE29A6524D}" type="pres">
      <dgm:prSet presAssocID="{154FAF22-EAA3-494E-9150-DCF026F92F13}" presName="node" presStyleLbl="node1" presStyleIdx="7" presStyleCnt="12" custScaleX="125880">
        <dgm:presLayoutVars>
          <dgm:bulletEnabled val="1"/>
        </dgm:presLayoutVars>
      </dgm:prSet>
      <dgm:spPr/>
      <dgm:t>
        <a:bodyPr/>
        <a:lstStyle/>
        <a:p>
          <a:endParaRPr lang="en-GB"/>
        </a:p>
      </dgm:t>
    </dgm:pt>
    <dgm:pt modelId="{4C31D045-AC0C-48EC-AF3E-CAAFFCC8CB24}" type="pres">
      <dgm:prSet presAssocID="{2B706165-C287-4FAB-9C95-7EC77AD8CE2F}" presName="parTrans" presStyleLbl="sibTrans2D1" presStyleIdx="8" presStyleCnt="12"/>
      <dgm:spPr/>
      <dgm:t>
        <a:bodyPr/>
        <a:lstStyle/>
        <a:p>
          <a:endParaRPr lang="en-GB"/>
        </a:p>
      </dgm:t>
    </dgm:pt>
    <dgm:pt modelId="{B1F871B2-EA3D-4A84-B547-56301AE79AC3}" type="pres">
      <dgm:prSet presAssocID="{2B706165-C287-4FAB-9C95-7EC77AD8CE2F}" presName="connectorText" presStyleLbl="sibTrans2D1" presStyleIdx="8" presStyleCnt="12"/>
      <dgm:spPr/>
      <dgm:t>
        <a:bodyPr/>
        <a:lstStyle/>
        <a:p>
          <a:endParaRPr lang="en-GB"/>
        </a:p>
      </dgm:t>
    </dgm:pt>
    <dgm:pt modelId="{EF7203B9-D6DE-438E-8761-90589D2C89E2}" type="pres">
      <dgm:prSet presAssocID="{A2C7A0D2-3072-446D-A8BD-7009FE8AEAFE}" presName="node" presStyleLbl="node1" presStyleIdx="8" presStyleCnt="12" custScaleX="117022">
        <dgm:presLayoutVars>
          <dgm:bulletEnabled val="1"/>
        </dgm:presLayoutVars>
      </dgm:prSet>
      <dgm:spPr/>
      <dgm:t>
        <a:bodyPr/>
        <a:lstStyle/>
        <a:p>
          <a:endParaRPr lang="en-GB"/>
        </a:p>
      </dgm:t>
    </dgm:pt>
    <dgm:pt modelId="{E6D26D01-1504-4FBD-BF0E-4182A06CC10A}" type="pres">
      <dgm:prSet presAssocID="{66A032A3-0AFC-4901-84C2-8D5D0DAC0752}" presName="parTrans" presStyleLbl="sibTrans2D1" presStyleIdx="9" presStyleCnt="12"/>
      <dgm:spPr/>
      <dgm:t>
        <a:bodyPr/>
        <a:lstStyle/>
        <a:p>
          <a:endParaRPr lang="en-GB"/>
        </a:p>
      </dgm:t>
    </dgm:pt>
    <dgm:pt modelId="{3B846E45-D898-4ADA-8BEB-BD783DB3FEEC}" type="pres">
      <dgm:prSet presAssocID="{66A032A3-0AFC-4901-84C2-8D5D0DAC0752}" presName="connectorText" presStyleLbl="sibTrans2D1" presStyleIdx="9" presStyleCnt="12"/>
      <dgm:spPr/>
      <dgm:t>
        <a:bodyPr/>
        <a:lstStyle/>
        <a:p>
          <a:endParaRPr lang="en-GB"/>
        </a:p>
      </dgm:t>
    </dgm:pt>
    <dgm:pt modelId="{23BD2B83-13C6-4A7C-8D31-34884F0800B2}" type="pres">
      <dgm:prSet presAssocID="{90BCD661-9139-441A-BE96-816DDC10B9B1}" presName="node" presStyleLbl="node1" presStyleIdx="9" presStyleCnt="12" custScaleX="110932">
        <dgm:presLayoutVars>
          <dgm:bulletEnabled val="1"/>
        </dgm:presLayoutVars>
      </dgm:prSet>
      <dgm:spPr/>
      <dgm:t>
        <a:bodyPr/>
        <a:lstStyle/>
        <a:p>
          <a:endParaRPr lang="en-GB"/>
        </a:p>
      </dgm:t>
    </dgm:pt>
    <dgm:pt modelId="{5143A559-2968-49B1-B697-AF6256D4C86B}" type="pres">
      <dgm:prSet presAssocID="{DE66D337-C8F3-4350-8BDB-D2CC8DF011D7}" presName="parTrans" presStyleLbl="sibTrans2D1" presStyleIdx="10" presStyleCnt="12"/>
      <dgm:spPr/>
      <dgm:t>
        <a:bodyPr/>
        <a:lstStyle/>
        <a:p>
          <a:endParaRPr lang="en-GB"/>
        </a:p>
      </dgm:t>
    </dgm:pt>
    <dgm:pt modelId="{7351EC6D-6D33-4530-AE26-2C57359C5436}" type="pres">
      <dgm:prSet presAssocID="{DE66D337-C8F3-4350-8BDB-D2CC8DF011D7}" presName="connectorText" presStyleLbl="sibTrans2D1" presStyleIdx="10" presStyleCnt="12"/>
      <dgm:spPr/>
      <dgm:t>
        <a:bodyPr/>
        <a:lstStyle/>
        <a:p>
          <a:endParaRPr lang="en-GB"/>
        </a:p>
      </dgm:t>
    </dgm:pt>
    <dgm:pt modelId="{EC6860EF-EA00-4491-A200-8C5F4512C586}" type="pres">
      <dgm:prSet presAssocID="{40A12F16-94AA-4273-90CF-DABA715C0F17}" presName="node" presStyleLbl="node1" presStyleIdx="10" presStyleCnt="12" custScaleX="114637">
        <dgm:presLayoutVars>
          <dgm:bulletEnabled val="1"/>
        </dgm:presLayoutVars>
      </dgm:prSet>
      <dgm:spPr/>
      <dgm:t>
        <a:bodyPr/>
        <a:lstStyle/>
        <a:p>
          <a:endParaRPr lang="en-GB"/>
        </a:p>
      </dgm:t>
    </dgm:pt>
    <dgm:pt modelId="{775B630A-A15A-40B7-AF27-F9E8ECB706EF}" type="pres">
      <dgm:prSet presAssocID="{C8085B69-AB06-4FD1-A7C1-C5748B368FFB}" presName="parTrans" presStyleLbl="sibTrans2D1" presStyleIdx="11" presStyleCnt="12"/>
      <dgm:spPr/>
      <dgm:t>
        <a:bodyPr/>
        <a:lstStyle/>
        <a:p>
          <a:endParaRPr lang="en-GB"/>
        </a:p>
      </dgm:t>
    </dgm:pt>
    <dgm:pt modelId="{32762039-6E74-4AFC-80E9-66C5C37FC9E1}" type="pres">
      <dgm:prSet presAssocID="{C8085B69-AB06-4FD1-A7C1-C5748B368FFB}" presName="connectorText" presStyleLbl="sibTrans2D1" presStyleIdx="11" presStyleCnt="12"/>
      <dgm:spPr/>
      <dgm:t>
        <a:bodyPr/>
        <a:lstStyle/>
        <a:p>
          <a:endParaRPr lang="en-GB"/>
        </a:p>
      </dgm:t>
    </dgm:pt>
    <dgm:pt modelId="{7F93432D-F31E-4577-8785-0CCB120844DA}" type="pres">
      <dgm:prSet presAssocID="{6A8BDA3B-599A-4E80-911E-9AB22E8F522A}" presName="node" presStyleLbl="node1" presStyleIdx="11" presStyleCnt="12" custScaleX="127451">
        <dgm:presLayoutVars>
          <dgm:bulletEnabled val="1"/>
        </dgm:presLayoutVars>
      </dgm:prSet>
      <dgm:spPr/>
      <dgm:t>
        <a:bodyPr/>
        <a:lstStyle/>
        <a:p>
          <a:endParaRPr lang="en-GB"/>
        </a:p>
      </dgm:t>
    </dgm:pt>
  </dgm:ptLst>
  <dgm:cxnLst>
    <dgm:cxn modelId="{9A87700E-ACCA-4704-8FC4-278BCF4D71C2}" type="presOf" srcId="{2BDC1B53-E581-4625-93E3-8060DE0A2239}" destId="{304E7E43-735B-4759-802D-FC3501FF5042}" srcOrd="0" destOrd="0" presId="urn:microsoft.com/office/officeart/2005/8/layout/radial5"/>
    <dgm:cxn modelId="{73DCB2D3-12AE-4430-AC12-E03EDCEB90A5}" type="presOf" srcId="{20940AB6-AEED-47E7-9C51-39091826EE4B}" destId="{E1156476-72B7-4642-89D1-9D261ED09D23}" srcOrd="0"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B37A323D-779F-423C-8D39-6780410A2F6C}" srcId="{28B3E35C-4EC2-484C-AD32-50C800A11291}" destId="{C26EBF44-F71D-4C0B-812C-92FD0C983BDE}" srcOrd="2" destOrd="0" parTransId="{FCAAC840-B15D-4055-A5BE-8E4D4B49A45D}" sibTransId="{6F4943D0-788D-4708-898E-4ADF5CE0B42B}"/>
    <dgm:cxn modelId="{1BC096C2-AC4C-4ACE-875D-D72A0FEF42C7}" srcId="{28B3E35C-4EC2-484C-AD32-50C800A11291}" destId="{6A8BDA3B-599A-4E80-911E-9AB22E8F522A}" srcOrd="11" destOrd="0" parTransId="{C8085B69-AB06-4FD1-A7C1-C5748B368FFB}" sibTransId="{3DBEE4A6-11A9-4ECE-8C06-D3446D615AEE}"/>
    <dgm:cxn modelId="{9C991A2B-52FE-4270-895E-7BAA54EE33DC}" srcId="{28B3E35C-4EC2-484C-AD32-50C800A11291}" destId="{154FAF22-EAA3-494E-9150-DCF026F92F13}" srcOrd="7" destOrd="0" parTransId="{6E3E0BA5-5EDE-436F-8237-3F5C4BA7C6D3}" sibTransId="{47F9F74E-0E36-4BBB-B7AA-FB2E9B656F9C}"/>
    <dgm:cxn modelId="{32AB774F-13ED-4C4E-8E2A-E9EEDF56B463}" type="presOf" srcId="{39F2217B-0D2E-4F49-9409-E0B288FCA061}" destId="{821A2D6C-2B08-4848-B8A0-AB2E5DE9C553}" srcOrd="0" destOrd="0" presId="urn:microsoft.com/office/officeart/2005/8/layout/radial5"/>
    <dgm:cxn modelId="{C55738C9-01DF-4A7C-AC7E-739628AC17B7}" type="presOf" srcId="{DE66D337-C8F3-4350-8BDB-D2CC8DF011D7}" destId="{7351EC6D-6D33-4530-AE26-2C57359C5436}" srcOrd="1"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3DB8C814-88EE-4F28-9D9F-B2B0913AF5AE}" type="presOf" srcId="{6E3E0BA5-5EDE-436F-8237-3F5C4BA7C6D3}" destId="{3FC8796E-A5A8-4F1C-B364-ADDA16257F6C}" srcOrd="0" destOrd="0" presId="urn:microsoft.com/office/officeart/2005/8/layout/radial5"/>
    <dgm:cxn modelId="{510D935E-A85A-4471-BFE6-9C3F5F8F5888}" type="presOf" srcId="{C8085B69-AB06-4FD1-A7C1-C5748B368FFB}" destId="{775B630A-A15A-40B7-AF27-F9E8ECB706EF}" srcOrd="0"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8249D761-F03B-493E-960B-73769B099A00}" type="presOf" srcId="{270B3419-7C1A-45E9-9DD9-423BD6EB90FB}" destId="{FF5A9256-F867-491A-A02E-463147F2E704}" srcOrd="1"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7A283345-612F-43B2-BE15-7B99B83DFC2B}" type="presOf" srcId="{2B706165-C287-4FAB-9C95-7EC77AD8CE2F}" destId="{4C31D045-AC0C-48EC-AF3E-CAAFFCC8CB24}" srcOrd="0" destOrd="0" presId="urn:microsoft.com/office/officeart/2005/8/layout/radial5"/>
    <dgm:cxn modelId="{16594C0F-A2F6-4128-A441-B8C00294E5E6}" srcId="{28B3E35C-4EC2-484C-AD32-50C800A11291}" destId="{20940AB6-AEED-47E7-9C51-39091826EE4B}" srcOrd="6" destOrd="0" parTransId="{904FB747-363B-4C73-B57E-EA9229095F43}" sibTransId="{3980F85A-3DC0-46C3-9CBD-6FAAAECEE18B}"/>
    <dgm:cxn modelId="{7BF46AA1-83B8-4DA8-BD7E-00649558BE0E}" type="presOf" srcId="{6E3E0BA5-5EDE-436F-8237-3F5C4BA7C6D3}" destId="{E7FB33BE-1088-4A7F-AAE8-35693858B886}" srcOrd="1" destOrd="0" presId="urn:microsoft.com/office/officeart/2005/8/layout/radial5"/>
    <dgm:cxn modelId="{C7437A6E-A4DA-4107-971D-305F57C4AB14}" type="presOf" srcId="{66A032A3-0AFC-4901-84C2-8D5D0DAC0752}" destId="{3B846E45-D898-4ADA-8BEB-BD783DB3FEEC}" srcOrd="1" destOrd="0" presId="urn:microsoft.com/office/officeart/2005/8/layout/radial5"/>
    <dgm:cxn modelId="{4B216F5D-757F-442F-80D5-8B9FA1F0EB31}" type="presOf" srcId="{D72747B1-0D20-408C-B106-C67FCA098A42}" destId="{AF19BA87-9E6C-4EA0-B8CD-50AE277384E8}" srcOrd="1" destOrd="0" presId="urn:microsoft.com/office/officeart/2005/8/layout/radial5"/>
    <dgm:cxn modelId="{435109C9-8FDA-4AB1-85CD-674C0203A053}" srcId="{28B3E35C-4EC2-484C-AD32-50C800A11291}" destId="{735A0E22-5573-4E4E-89DD-9734FCDD1CD4}" srcOrd="3" destOrd="0" parTransId="{5C87F1FA-3A8C-4E89-B77C-0FD9DB2E197A}" sibTransId="{79221C34-FDBD-4FBE-8AE3-7BDFAE2D83CA}"/>
    <dgm:cxn modelId="{271AFB10-DEF4-4583-9D84-E5CEE4CF8A1D}" type="presOf" srcId="{FCAAC840-B15D-4055-A5BE-8E4D4B49A45D}" destId="{0DF09D22-E261-45BC-B9E7-0F82AD612EF6}" srcOrd="1"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ECA924E4-DF2E-4FD7-99B6-B71AC05DF1ED}" srcId="{28B3E35C-4EC2-484C-AD32-50C800A11291}" destId="{90BCD661-9139-441A-BE96-816DDC10B9B1}" srcOrd="9" destOrd="0" parTransId="{66A032A3-0AFC-4901-84C2-8D5D0DAC0752}" sibTransId="{D7EE31D9-7D92-41E7-ABA2-10AFF1F2BD07}"/>
    <dgm:cxn modelId="{3A3E172E-4646-47D1-AAA0-821667B81931}" type="presOf" srcId="{DE66D337-C8F3-4350-8BDB-D2CC8DF011D7}" destId="{5143A559-2968-49B1-B697-AF6256D4C86B}" srcOrd="0"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F74E4C12-4496-4C85-A763-C88B5C48FCB7}" srcId="{28B3E35C-4EC2-484C-AD32-50C800A11291}" destId="{2BDC1B53-E581-4625-93E3-8060DE0A2239}" srcOrd="1" destOrd="0" parTransId="{270B3419-7C1A-45E9-9DD9-423BD6EB90FB}" sibTransId="{3FA885F8-4D13-4478-ACF4-28E01A11FB6B}"/>
    <dgm:cxn modelId="{EAABE1C7-5378-4AA3-9B16-E919351E694C}" type="presOf" srcId="{270B3419-7C1A-45E9-9DD9-423BD6EB90FB}" destId="{4F9557BB-52C5-4189-90A7-F33266593606}" srcOrd="0"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900458C7-D442-4867-90D5-7EC683A7CB8F}" type="presOf" srcId="{C26EBF44-F71D-4C0B-812C-92FD0C983BDE}" destId="{7C32C0D6-543E-4C8B-BD74-7272A21B18D4}" srcOrd="0" destOrd="0" presId="urn:microsoft.com/office/officeart/2005/8/layout/radial5"/>
    <dgm:cxn modelId="{99080E1F-5A93-46C5-9817-B4F113595A05}" type="presOf" srcId="{D72747B1-0D20-408C-B106-C67FCA098A42}" destId="{8D13925D-D183-447A-98F0-830F72445A34}" srcOrd="0" destOrd="0" presId="urn:microsoft.com/office/officeart/2005/8/layout/radial5"/>
    <dgm:cxn modelId="{34908643-8128-441D-8495-22A362266E6E}" type="presOf" srcId="{C8085B69-AB06-4FD1-A7C1-C5748B368FFB}" destId="{32762039-6E74-4AFC-80E9-66C5C37FC9E1}" srcOrd="1" destOrd="0" presId="urn:microsoft.com/office/officeart/2005/8/layout/radial5"/>
    <dgm:cxn modelId="{5A0ABE10-97FA-46D6-BC24-3E52D2D65CA3}" srcId="{CD4AB6CB-DD8E-464E-BDE4-5E1DC95AFD18}" destId="{357225C6-6F34-48A7-B1EA-C148D1AEFFE0}" srcOrd="1" destOrd="0" parTransId="{F8C66C8B-7F24-4451-897B-8E7BA56376AC}" sibTransId="{974B235C-2515-4152-B3D0-6D717F18F97C}"/>
    <dgm:cxn modelId="{4100E780-5F42-48F7-8E2F-C3AB5C9B4F13}" type="presOf" srcId="{904FB747-363B-4C73-B57E-EA9229095F43}" destId="{A73136D7-50FE-4811-A2DB-5CCAFD2B1C5E}" srcOrd="1"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D872B314-6D9D-4EF6-AC48-EF151F195570}" srcId="{28B3E35C-4EC2-484C-AD32-50C800A11291}" destId="{CF3E7D35-BE03-4A6F-95E0-71B9531ED25F}" srcOrd="0" destOrd="0" parTransId="{F03DF102-BAA8-492C-B6CA-EFC078ED36C0}" sibTransId="{142D8AF9-9B77-43E7-9C25-F3BD96E6214D}"/>
    <dgm:cxn modelId="{7C6DDB53-5507-4F29-806D-115CF2BAD878}" type="presOf" srcId="{CD4AB6CB-DD8E-464E-BDE4-5E1DC95AFD18}" destId="{0EF51A3C-D6E8-4EA5-ACDD-C946F97C629D}" srcOrd="0"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C84CB67B-0EF3-467C-B860-80566C20E8A4}" srcId="{28B3E35C-4EC2-484C-AD32-50C800A11291}" destId="{39F2217B-0D2E-4F49-9409-E0B288FCA061}" srcOrd="5" destOrd="0" parTransId="{D72747B1-0D20-408C-B106-C67FCA098A42}" sibTransId="{61F229A3-FEDA-44B4-951F-87ABAFEC50AA}"/>
    <dgm:cxn modelId="{BD43F2A1-C38C-4B06-A0D9-3528AAB40108}" type="presOf" srcId="{28B3E35C-4EC2-484C-AD32-50C800A11291}" destId="{5E7CDC76-6DF1-4086-80F8-E0C849589A96}" srcOrd="0" destOrd="0" presId="urn:microsoft.com/office/officeart/2005/8/layout/radial5"/>
    <dgm:cxn modelId="{34389911-4C87-4987-B9EF-4059F7ACF28B}" srcId="{28B3E35C-4EC2-484C-AD32-50C800A11291}" destId="{7A7158CA-7F25-4C76-9E39-6827C6A55215}" srcOrd="4" destOrd="0" parTransId="{C38B561D-7967-4C7B-B3B1-86D75CFBFCE7}" sibTransId="{49529D9A-4CA8-43A6-9599-AA486C738167}"/>
    <dgm:cxn modelId="{15827575-A746-451E-AD0F-44281487701D}" type="presOf" srcId="{5C87F1FA-3A8C-4E89-B77C-0FD9DB2E197A}" destId="{66BBE3FE-8AD8-45D9-A911-77062F3F72C2}" srcOrd="0" destOrd="0" presId="urn:microsoft.com/office/officeart/2005/8/layout/radial5"/>
    <dgm:cxn modelId="{346C6B00-4032-49D9-A8DA-865B580F8D5D}" srcId="{28B3E35C-4EC2-484C-AD32-50C800A11291}" destId="{40A12F16-94AA-4273-90CF-DABA715C0F17}" srcOrd="10" destOrd="0" parTransId="{DE66D337-C8F3-4350-8BDB-D2CC8DF011D7}" sibTransId="{4F2FC764-B2D8-469A-BEEF-F4F6E9011156}"/>
    <dgm:cxn modelId="{04013A69-3417-4BBA-B0CA-FA22B660E698}" type="presOf" srcId="{A2C7A0D2-3072-446D-A8BD-7009FE8AEAFE}" destId="{EF7203B9-D6DE-438E-8761-90589D2C89E2}" srcOrd="0" destOrd="0" presId="urn:microsoft.com/office/officeart/2005/8/layout/radial5"/>
    <dgm:cxn modelId="{A6494008-9F7A-46A9-8C8D-A7DE7059FAD2}" type="presOf" srcId="{C38B561D-7967-4C7B-B3B1-86D75CFBFCE7}" destId="{01965A55-B80E-4D99-BBEB-FEEA6B231F36}" srcOrd="1" destOrd="0" presId="urn:microsoft.com/office/officeart/2005/8/layout/radial5"/>
    <dgm:cxn modelId="{D4E62247-5F6F-4885-BB15-B2FB5B1F4642}" srcId="{28B3E35C-4EC2-484C-AD32-50C800A11291}" destId="{A2C7A0D2-3072-446D-A8BD-7009FE8AEAFE}" srcOrd="8" destOrd="0" parTransId="{2B706165-C287-4FAB-9C95-7EC77AD8CE2F}" sibTransId="{B659E136-2FF6-4395-A0A1-74D344987BFA}"/>
    <dgm:cxn modelId="{BE3915CC-175E-40EF-81BE-03CFA38B5023}" type="presOf" srcId="{6A8BDA3B-599A-4E80-911E-9AB22E8F522A}" destId="{7F93432D-F31E-4577-8785-0CCB120844DA}" srcOrd="0"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464FA2EE-4CD1-455E-8113-56FE6BC2B11B}" type="presOf" srcId="{FCAAC840-B15D-4055-A5BE-8E4D4B49A45D}" destId="{67B0E9FE-5194-4D1A-B1EA-3E79B8CCB1F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E7A69CC4-5865-4E0A-843F-763DF83F4DFD}" type="presParOf" srcId="{0EF51A3C-D6E8-4EA5-ACDD-C946F97C629D}" destId="{67B0E9FE-5194-4D1A-B1EA-3E79B8CCB1FA}" srcOrd="5" destOrd="0" presId="urn:microsoft.com/office/officeart/2005/8/layout/radial5"/>
    <dgm:cxn modelId="{9D296CD1-5EDE-4766-A3BB-F40FE88154A5}" type="presParOf" srcId="{67B0E9FE-5194-4D1A-B1EA-3E79B8CCB1FA}" destId="{0DF09D22-E261-45BC-B9E7-0F82AD612EF6}" srcOrd="0" destOrd="0" presId="urn:microsoft.com/office/officeart/2005/8/layout/radial5"/>
    <dgm:cxn modelId="{3A007EC8-9BDB-402E-B587-2ACBABB6A328}" type="presParOf" srcId="{0EF51A3C-D6E8-4EA5-ACDD-C946F97C629D}" destId="{7C32C0D6-543E-4C8B-BD74-7272A21B18D4}" srcOrd="6" destOrd="0" presId="urn:microsoft.com/office/officeart/2005/8/layout/radial5"/>
    <dgm:cxn modelId="{48E8E4D7-85BE-403B-A353-729D8E55A41F}" type="presParOf" srcId="{0EF51A3C-D6E8-4EA5-ACDD-C946F97C629D}" destId="{66BBE3FE-8AD8-45D9-A911-77062F3F72C2}" srcOrd="7"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8" destOrd="0" presId="urn:microsoft.com/office/officeart/2005/8/layout/radial5"/>
    <dgm:cxn modelId="{BA66D76C-60A9-4FDE-90CD-727489FAE256}" type="presParOf" srcId="{0EF51A3C-D6E8-4EA5-ACDD-C946F97C629D}" destId="{5C039BAD-EC3E-43A7-9DF0-29C5EE92A820}" srcOrd="9"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0" destOrd="0" presId="urn:microsoft.com/office/officeart/2005/8/layout/radial5"/>
    <dgm:cxn modelId="{F20B4045-D8F4-49A9-8D1B-6A56EDCDEC17}" type="presParOf" srcId="{0EF51A3C-D6E8-4EA5-ACDD-C946F97C629D}" destId="{8D13925D-D183-447A-98F0-830F72445A34}" srcOrd="11" destOrd="0" presId="urn:microsoft.com/office/officeart/2005/8/layout/radial5"/>
    <dgm:cxn modelId="{E4C51179-792E-401F-8AFA-A09387BEEACF}" type="presParOf" srcId="{8D13925D-D183-447A-98F0-830F72445A34}" destId="{AF19BA87-9E6C-4EA0-B8CD-50AE277384E8}" srcOrd="0" destOrd="0" presId="urn:microsoft.com/office/officeart/2005/8/layout/radial5"/>
    <dgm:cxn modelId="{A1447E50-3BA6-4A7C-A5A5-61146582A7D1}" type="presParOf" srcId="{0EF51A3C-D6E8-4EA5-ACDD-C946F97C629D}" destId="{821A2D6C-2B08-4848-B8A0-AB2E5DE9C553}" srcOrd="12" destOrd="0" presId="urn:microsoft.com/office/officeart/2005/8/layout/radial5"/>
    <dgm:cxn modelId="{4E2E17B7-B1E8-4136-A0F7-5AC64086F092}" type="presParOf" srcId="{0EF51A3C-D6E8-4EA5-ACDD-C946F97C629D}" destId="{2CB3EE7E-EE2D-4903-A659-6ACE28B3AC05}" srcOrd="13"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4" destOrd="0" presId="urn:microsoft.com/office/officeart/2005/8/layout/radial5"/>
    <dgm:cxn modelId="{692AA27B-D917-4905-A29B-E42B7EE9C055}" type="presParOf" srcId="{0EF51A3C-D6E8-4EA5-ACDD-C946F97C629D}" destId="{3FC8796E-A5A8-4F1C-B364-ADDA16257F6C}" srcOrd="15"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16" destOrd="0" presId="urn:microsoft.com/office/officeart/2005/8/layout/radial5"/>
    <dgm:cxn modelId="{F40AA995-B5E5-4085-B833-BB80D1EEEB37}" type="presParOf" srcId="{0EF51A3C-D6E8-4EA5-ACDD-C946F97C629D}" destId="{4C31D045-AC0C-48EC-AF3E-CAAFFCC8CB24}" srcOrd="17"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18" destOrd="0" presId="urn:microsoft.com/office/officeart/2005/8/layout/radial5"/>
    <dgm:cxn modelId="{2EE060C6-A5AB-4AC9-AEEA-2DF326C3891B}" type="presParOf" srcId="{0EF51A3C-D6E8-4EA5-ACDD-C946F97C629D}" destId="{E6D26D01-1504-4FBD-BF0E-4182A06CC10A}" srcOrd="19"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0" destOrd="0" presId="urn:microsoft.com/office/officeart/2005/8/layout/radial5"/>
    <dgm:cxn modelId="{DDA97D88-FBFB-433F-B015-1A6A8443210F}" type="presParOf" srcId="{0EF51A3C-D6E8-4EA5-ACDD-C946F97C629D}" destId="{5143A559-2968-49B1-B697-AF6256D4C86B}" srcOrd="21"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2" destOrd="0" presId="urn:microsoft.com/office/officeart/2005/8/layout/radial5"/>
    <dgm:cxn modelId="{7104D9CD-2DA3-443C-93FF-D2D1CDFF556F}" type="presParOf" srcId="{0EF51A3C-D6E8-4EA5-ACDD-C946F97C629D}" destId="{775B630A-A15A-40B7-AF27-F9E8ECB706EF}" srcOrd="23" destOrd="0" presId="urn:microsoft.com/office/officeart/2005/8/layout/radial5"/>
    <dgm:cxn modelId="{C40EFEB5-6923-4D03-9CC0-08B1CFDBBCE5}" type="presParOf" srcId="{775B630A-A15A-40B7-AF27-F9E8ECB706EF}" destId="{32762039-6E74-4AFC-80E9-66C5C37FC9E1}" srcOrd="0" destOrd="0" presId="urn:microsoft.com/office/officeart/2005/8/layout/radial5"/>
    <dgm:cxn modelId="{3E2B4319-908E-4772-B5DF-C8759916237D}" type="presParOf" srcId="{0EF51A3C-D6E8-4EA5-ACDD-C946F97C629D}" destId="{7F93432D-F31E-4577-8785-0CCB120844DA}"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1D004-42F9-4CD0-96E1-6432F89651BE}"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0545506E-B71A-442E-8687-22A43ED839F3}">
      <dgm:prSet phldrT="[Text]"/>
      <dgm:spPr/>
      <dgm:t>
        <a:bodyPr/>
        <a:lstStyle/>
        <a:p>
          <a:r>
            <a:rPr lang="en-GB" dirty="0" smtClean="0">
              <a:solidFill>
                <a:schemeClr val="tx1"/>
              </a:solidFill>
            </a:rPr>
            <a:t>Meeting the needs of a child with SEND</a:t>
          </a:r>
          <a:endParaRPr lang="en-GB" dirty="0">
            <a:solidFill>
              <a:schemeClr val="tx1"/>
            </a:solidFill>
          </a:endParaRPr>
        </a:p>
      </dgm:t>
    </dgm:pt>
    <dgm:pt modelId="{FAE5347A-756C-4A1B-BE81-2BFB0D3FDD47}" type="parTrans" cxnId="{70421E41-A2A4-4BD7-B0E4-702F92CAEE6D}">
      <dgm:prSet/>
      <dgm:spPr/>
      <dgm:t>
        <a:bodyPr/>
        <a:lstStyle/>
        <a:p>
          <a:endParaRPr lang="en-GB">
            <a:solidFill>
              <a:schemeClr val="tx1"/>
            </a:solidFill>
          </a:endParaRPr>
        </a:p>
      </dgm:t>
    </dgm:pt>
    <dgm:pt modelId="{F22A75CF-DBB4-4887-920E-4C47D9B9BC53}" type="sibTrans" cxnId="{70421E41-A2A4-4BD7-B0E4-702F92CAEE6D}">
      <dgm:prSet/>
      <dgm:spPr/>
      <dgm:t>
        <a:bodyPr/>
        <a:lstStyle/>
        <a:p>
          <a:endParaRPr lang="en-GB">
            <a:solidFill>
              <a:schemeClr val="tx1"/>
            </a:solidFill>
          </a:endParaRPr>
        </a:p>
      </dgm:t>
    </dgm:pt>
    <dgm:pt modelId="{838BF917-6937-40D3-AF1D-86164E491C5F}">
      <dgm:prSet phldrT="[Text]"/>
      <dgm:spPr/>
      <dgm:t>
        <a:bodyPr/>
        <a:lstStyle/>
        <a:p>
          <a:r>
            <a:rPr lang="en-GB" dirty="0" smtClean="0">
              <a:solidFill>
                <a:schemeClr val="tx1"/>
              </a:solidFill>
            </a:rPr>
            <a:t>Education Psychologist</a:t>
          </a:r>
        </a:p>
        <a:p>
          <a:r>
            <a:rPr lang="en-GB" dirty="0" smtClean="0">
              <a:solidFill>
                <a:schemeClr val="tx1"/>
              </a:solidFill>
            </a:rPr>
            <a:t>(EP)</a:t>
          </a:r>
          <a:endParaRPr lang="en-GB" dirty="0">
            <a:solidFill>
              <a:schemeClr val="tx1"/>
            </a:solidFill>
          </a:endParaRPr>
        </a:p>
      </dgm:t>
    </dgm:pt>
    <dgm:pt modelId="{B04B55DA-C06F-4BEF-92AE-1E0319356F2B}" type="parTrans" cxnId="{FCBE0525-CFB5-4A8F-869E-A2A1D949FB5C}">
      <dgm:prSet/>
      <dgm:spPr/>
      <dgm:t>
        <a:bodyPr/>
        <a:lstStyle/>
        <a:p>
          <a:endParaRPr lang="en-GB">
            <a:solidFill>
              <a:schemeClr val="tx1"/>
            </a:solidFill>
          </a:endParaRPr>
        </a:p>
      </dgm:t>
    </dgm:pt>
    <dgm:pt modelId="{8C5F2239-187E-42BB-8DF0-A25FE58EE36A}" type="sibTrans" cxnId="{FCBE0525-CFB5-4A8F-869E-A2A1D949FB5C}">
      <dgm:prSet/>
      <dgm:spPr/>
      <dgm:t>
        <a:bodyPr/>
        <a:lstStyle/>
        <a:p>
          <a:endParaRPr lang="en-GB">
            <a:solidFill>
              <a:schemeClr val="tx1"/>
            </a:solidFill>
          </a:endParaRPr>
        </a:p>
      </dgm:t>
    </dgm:pt>
    <dgm:pt modelId="{BEF82545-84A9-45BD-B888-7E3312C521CC}">
      <dgm:prSet phldrT="[Text]"/>
      <dgm:spPr/>
      <dgm:t>
        <a:bodyPr/>
        <a:lstStyle/>
        <a:p>
          <a:r>
            <a:rPr lang="en-GB" dirty="0" smtClean="0">
              <a:solidFill>
                <a:schemeClr val="tx1"/>
              </a:solidFill>
            </a:rPr>
            <a:t>Speech and Language Therapist (SALT)</a:t>
          </a:r>
          <a:endParaRPr lang="en-GB" dirty="0">
            <a:solidFill>
              <a:schemeClr val="tx1"/>
            </a:solidFill>
          </a:endParaRPr>
        </a:p>
      </dgm:t>
    </dgm:pt>
    <dgm:pt modelId="{5C25DFB0-89AF-4383-9EBA-54CEBFE290B3}" type="parTrans" cxnId="{DE00B716-33EE-48A5-A4BC-52674083E173}">
      <dgm:prSet/>
      <dgm:spPr/>
      <dgm:t>
        <a:bodyPr/>
        <a:lstStyle/>
        <a:p>
          <a:endParaRPr lang="en-GB">
            <a:solidFill>
              <a:schemeClr val="tx1"/>
            </a:solidFill>
          </a:endParaRPr>
        </a:p>
      </dgm:t>
    </dgm:pt>
    <dgm:pt modelId="{ABFBCBD2-5A63-4BAC-BEA2-A69B7AE5ED4A}" type="sibTrans" cxnId="{DE00B716-33EE-48A5-A4BC-52674083E173}">
      <dgm:prSet/>
      <dgm:spPr/>
      <dgm:t>
        <a:bodyPr/>
        <a:lstStyle/>
        <a:p>
          <a:endParaRPr lang="en-GB">
            <a:solidFill>
              <a:schemeClr val="tx1"/>
            </a:solidFill>
          </a:endParaRPr>
        </a:p>
      </dgm:t>
    </dgm:pt>
    <dgm:pt modelId="{C27EA408-31E1-4D9E-828F-8E72C4BF07FF}">
      <dgm:prSet phldrT="[Text]"/>
      <dgm:spPr/>
      <dgm:t>
        <a:bodyPr/>
        <a:lstStyle/>
        <a:p>
          <a:r>
            <a:rPr lang="en-GB" dirty="0" smtClean="0">
              <a:solidFill>
                <a:schemeClr val="tx1"/>
              </a:solidFill>
            </a:rPr>
            <a:t>Occupational Therapist </a:t>
          </a:r>
        </a:p>
        <a:p>
          <a:r>
            <a:rPr lang="en-GB" dirty="0" smtClean="0">
              <a:solidFill>
                <a:schemeClr val="tx1"/>
              </a:solidFill>
            </a:rPr>
            <a:t>(OT)</a:t>
          </a:r>
          <a:endParaRPr lang="en-GB" dirty="0">
            <a:solidFill>
              <a:schemeClr val="tx1"/>
            </a:solidFill>
          </a:endParaRPr>
        </a:p>
      </dgm:t>
    </dgm:pt>
    <dgm:pt modelId="{06FA013E-ABFB-423E-9889-D774562A8D60}" type="parTrans" cxnId="{6D30DB9E-22F3-4956-BE96-9246A828846D}">
      <dgm:prSet/>
      <dgm:spPr/>
      <dgm:t>
        <a:bodyPr/>
        <a:lstStyle/>
        <a:p>
          <a:endParaRPr lang="en-GB">
            <a:solidFill>
              <a:schemeClr val="tx1"/>
            </a:solidFill>
          </a:endParaRPr>
        </a:p>
      </dgm:t>
    </dgm:pt>
    <dgm:pt modelId="{E5A32A2A-51BA-489D-8C24-3C082A0C870D}" type="sibTrans" cxnId="{6D30DB9E-22F3-4956-BE96-9246A828846D}">
      <dgm:prSet/>
      <dgm:spPr/>
      <dgm:t>
        <a:bodyPr/>
        <a:lstStyle/>
        <a:p>
          <a:endParaRPr lang="en-GB">
            <a:solidFill>
              <a:schemeClr val="tx1"/>
            </a:solidFill>
          </a:endParaRPr>
        </a:p>
      </dgm:t>
    </dgm:pt>
    <dgm:pt modelId="{265EBA36-2B7C-405C-A010-C4F288C02B1D}">
      <dgm:prSet/>
      <dgm:spPr/>
      <dgm:t>
        <a:bodyPr/>
        <a:lstStyle/>
        <a:p>
          <a:r>
            <a:rPr lang="en-GB" dirty="0" smtClean="0">
              <a:solidFill>
                <a:schemeClr val="tx1"/>
              </a:solidFill>
            </a:rPr>
            <a:t>Family Resilience Service (FRS)</a:t>
          </a:r>
          <a:endParaRPr lang="en-GB" dirty="0">
            <a:solidFill>
              <a:schemeClr val="tx1"/>
            </a:solidFill>
          </a:endParaRPr>
        </a:p>
      </dgm:t>
    </dgm:pt>
    <dgm:pt modelId="{CF5C271C-20E9-4178-AA78-75AAE809D177}" type="parTrans" cxnId="{9AF4852F-0134-4ECA-BD3F-E460190BDE81}">
      <dgm:prSet/>
      <dgm:spPr/>
      <dgm:t>
        <a:bodyPr/>
        <a:lstStyle/>
        <a:p>
          <a:endParaRPr lang="en-GB">
            <a:solidFill>
              <a:schemeClr val="tx1"/>
            </a:solidFill>
          </a:endParaRPr>
        </a:p>
      </dgm:t>
    </dgm:pt>
    <dgm:pt modelId="{2452D96E-9973-4FD6-91C0-854FF74F6D7F}" type="sibTrans" cxnId="{9AF4852F-0134-4ECA-BD3F-E460190BDE81}">
      <dgm:prSet/>
      <dgm:spPr/>
      <dgm:t>
        <a:bodyPr/>
        <a:lstStyle/>
        <a:p>
          <a:endParaRPr lang="en-GB">
            <a:solidFill>
              <a:schemeClr val="tx1"/>
            </a:solidFill>
          </a:endParaRPr>
        </a:p>
      </dgm:t>
    </dgm:pt>
    <dgm:pt modelId="{43C1477A-2630-4956-9B17-84F19B1439D5}">
      <dgm:prSet/>
      <dgm:spPr/>
      <dgm:t>
        <a:bodyPr/>
        <a:lstStyle/>
        <a:p>
          <a:r>
            <a:rPr lang="en-GB" dirty="0" smtClean="0">
              <a:solidFill>
                <a:schemeClr val="tx1"/>
              </a:solidFill>
            </a:rPr>
            <a:t>Community Paediatrician</a:t>
          </a:r>
          <a:endParaRPr lang="en-GB" dirty="0">
            <a:solidFill>
              <a:schemeClr val="tx1"/>
            </a:solidFill>
          </a:endParaRPr>
        </a:p>
      </dgm:t>
    </dgm:pt>
    <dgm:pt modelId="{CAFC5651-A150-4244-A68D-F77C8E86A945}" type="parTrans" cxnId="{F577D7B6-B63A-4A05-90F8-56FA76ED1633}">
      <dgm:prSet/>
      <dgm:spPr/>
      <dgm:t>
        <a:bodyPr/>
        <a:lstStyle/>
        <a:p>
          <a:endParaRPr lang="en-GB">
            <a:solidFill>
              <a:schemeClr val="tx1"/>
            </a:solidFill>
          </a:endParaRPr>
        </a:p>
      </dgm:t>
    </dgm:pt>
    <dgm:pt modelId="{A2458F29-5362-48A8-ADCE-0A6511E78AA7}" type="sibTrans" cxnId="{F577D7B6-B63A-4A05-90F8-56FA76ED1633}">
      <dgm:prSet/>
      <dgm:spPr/>
      <dgm:t>
        <a:bodyPr/>
        <a:lstStyle/>
        <a:p>
          <a:endParaRPr lang="en-GB">
            <a:solidFill>
              <a:schemeClr val="tx1"/>
            </a:solidFill>
          </a:endParaRPr>
        </a:p>
      </dgm:t>
    </dgm:pt>
    <dgm:pt modelId="{C14840A9-C1EC-4AC2-839C-DF379C3360F2}">
      <dgm:prSet/>
      <dgm:spPr/>
      <dgm:t>
        <a:bodyPr/>
        <a:lstStyle/>
        <a:p>
          <a:r>
            <a:rPr lang="en-GB" dirty="0" smtClean="0">
              <a:solidFill>
                <a:schemeClr val="tx1"/>
              </a:solidFill>
            </a:rPr>
            <a:t>Physical Disabilities Team</a:t>
          </a:r>
          <a:endParaRPr lang="en-GB" dirty="0">
            <a:solidFill>
              <a:schemeClr val="tx1"/>
            </a:solidFill>
          </a:endParaRPr>
        </a:p>
      </dgm:t>
    </dgm:pt>
    <dgm:pt modelId="{C9488D90-7289-4BD2-A408-5DB458386778}" type="parTrans" cxnId="{A315F82E-CED2-435D-9FB2-0DC6DA90F217}">
      <dgm:prSet/>
      <dgm:spPr/>
      <dgm:t>
        <a:bodyPr/>
        <a:lstStyle/>
        <a:p>
          <a:endParaRPr lang="en-GB">
            <a:solidFill>
              <a:schemeClr val="tx1"/>
            </a:solidFill>
          </a:endParaRPr>
        </a:p>
      </dgm:t>
    </dgm:pt>
    <dgm:pt modelId="{EFA82CD9-5A2B-426F-8DD7-9ABB64AE48DE}" type="sibTrans" cxnId="{A315F82E-CED2-435D-9FB2-0DC6DA90F217}">
      <dgm:prSet/>
      <dgm:spPr/>
      <dgm:t>
        <a:bodyPr/>
        <a:lstStyle/>
        <a:p>
          <a:endParaRPr lang="en-GB">
            <a:solidFill>
              <a:schemeClr val="tx1"/>
            </a:solidFill>
          </a:endParaRPr>
        </a:p>
      </dgm:t>
    </dgm:pt>
    <dgm:pt modelId="{E1136CA4-2CAA-4385-8916-CF4D54EE5A23}">
      <dgm:prSet/>
      <dgm:spPr/>
      <dgm:t>
        <a:bodyPr/>
        <a:lstStyle/>
        <a:p>
          <a:r>
            <a:rPr lang="en-GB" dirty="0" smtClean="0">
              <a:solidFill>
                <a:schemeClr val="tx1"/>
              </a:solidFill>
            </a:rPr>
            <a:t>School Nursing Team</a:t>
          </a:r>
          <a:endParaRPr lang="en-GB" dirty="0">
            <a:solidFill>
              <a:schemeClr val="tx1"/>
            </a:solidFill>
          </a:endParaRPr>
        </a:p>
      </dgm:t>
    </dgm:pt>
    <dgm:pt modelId="{37EEEB80-A574-4CA8-951E-97786D9CE87E}" type="parTrans" cxnId="{237968FA-95EB-4325-84A0-973AB9E418ED}">
      <dgm:prSet/>
      <dgm:spPr/>
      <dgm:t>
        <a:bodyPr/>
        <a:lstStyle/>
        <a:p>
          <a:endParaRPr lang="en-GB">
            <a:solidFill>
              <a:schemeClr val="tx1"/>
            </a:solidFill>
          </a:endParaRPr>
        </a:p>
      </dgm:t>
    </dgm:pt>
    <dgm:pt modelId="{F742302D-2643-4CFB-9D41-42F7A3120451}" type="sibTrans" cxnId="{237968FA-95EB-4325-84A0-973AB9E418ED}">
      <dgm:prSet/>
      <dgm:spPr/>
      <dgm:t>
        <a:bodyPr/>
        <a:lstStyle/>
        <a:p>
          <a:endParaRPr lang="en-GB">
            <a:solidFill>
              <a:schemeClr val="tx1"/>
            </a:solidFill>
          </a:endParaRPr>
        </a:p>
      </dgm:t>
    </dgm:pt>
    <dgm:pt modelId="{D7CE1B52-1F02-42C9-AFAE-DA5606136F74}">
      <dgm:prSet/>
      <dgm:spPr/>
      <dgm:t>
        <a:bodyPr/>
        <a:lstStyle/>
        <a:p>
          <a:r>
            <a:rPr lang="en-GB" dirty="0" smtClean="0">
              <a:solidFill>
                <a:schemeClr val="tx1"/>
              </a:solidFill>
            </a:rPr>
            <a:t>Child and Adolescent Mental Health Service (CAMHS)</a:t>
          </a:r>
          <a:endParaRPr lang="en-GB" dirty="0">
            <a:solidFill>
              <a:schemeClr val="tx1"/>
            </a:solidFill>
          </a:endParaRPr>
        </a:p>
      </dgm:t>
    </dgm:pt>
    <dgm:pt modelId="{AE289B5F-56A3-4C92-BFB1-C019F7352C22}" type="parTrans" cxnId="{89FC3ACD-66EF-4221-B737-2F1600D5CAF7}">
      <dgm:prSet/>
      <dgm:spPr/>
      <dgm:t>
        <a:bodyPr/>
        <a:lstStyle/>
        <a:p>
          <a:endParaRPr lang="en-GB">
            <a:solidFill>
              <a:schemeClr val="tx1"/>
            </a:solidFill>
          </a:endParaRPr>
        </a:p>
      </dgm:t>
    </dgm:pt>
    <dgm:pt modelId="{3AF627CB-BAC8-4AB5-B35A-8DEB6D394B9B}" type="sibTrans" cxnId="{89FC3ACD-66EF-4221-B737-2F1600D5CAF7}">
      <dgm:prSet/>
      <dgm:spPr/>
      <dgm:t>
        <a:bodyPr/>
        <a:lstStyle/>
        <a:p>
          <a:endParaRPr lang="en-GB">
            <a:solidFill>
              <a:schemeClr val="tx1"/>
            </a:solidFill>
          </a:endParaRPr>
        </a:p>
      </dgm:t>
    </dgm:pt>
    <dgm:pt modelId="{7DB521DA-5E42-4632-9937-13CB3B0957E7}">
      <dgm:prSet/>
      <dgm:spPr/>
      <dgm:t>
        <a:bodyPr/>
        <a:lstStyle/>
        <a:p>
          <a:r>
            <a:rPr lang="en-GB" dirty="0" smtClean="0">
              <a:solidFill>
                <a:schemeClr val="tx1"/>
              </a:solidFill>
            </a:rPr>
            <a:t>Pupil Referral Unit </a:t>
          </a:r>
        </a:p>
        <a:p>
          <a:r>
            <a:rPr lang="en-GB" dirty="0" smtClean="0">
              <a:solidFill>
                <a:schemeClr val="tx1"/>
              </a:solidFill>
            </a:rPr>
            <a:t>(PRU)</a:t>
          </a:r>
          <a:endParaRPr lang="en-GB" dirty="0">
            <a:solidFill>
              <a:schemeClr val="tx1"/>
            </a:solidFill>
          </a:endParaRPr>
        </a:p>
      </dgm:t>
    </dgm:pt>
    <dgm:pt modelId="{C850D688-4C59-4738-BD41-E9FCACBB3E08}" type="parTrans" cxnId="{BD287291-E910-4D38-9257-526680F1D7DE}">
      <dgm:prSet/>
      <dgm:spPr/>
      <dgm:t>
        <a:bodyPr/>
        <a:lstStyle/>
        <a:p>
          <a:endParaRPr lang="en-GB">
            <a:solidFill>
              <a:schemeClr val="tx1"/>
            </a:solidFill>
          </a:endParaRPr>
        </a:p>
      </dgm:t>
    </dgm:pt>
    <dgm:pt modelId="{AE234A99-C147-4F57-9C8E-AABDC8984FD7}" type="sibTrans" cxnId="{BD287291-E910-4D38-9257-526680F1D7DE}">
      <dgm:prSet/>
      <dgm:spPr/>
      <dgm:t>
        <a:bodyPr/>
        <a:lstStyle/>
        <a:p>
          <a:endParaRPr lang="en-GB">
            <a:solidFill>
              <a:schemeClr val="tx1"/>
            </a:solidFill>
          </a:endParaRPr>
        </a:p>
      </dgm:t>
    </dgm:pt>
    <dgm:pt modelId="{AE0D17CA-3EC3-45AE-9A29-BA2278FFB80F}">
      <dgm:prSet/>
      <dgm:spPr/>
      <dgm:t>
        <a:bodyPr/>
        <a:lstStyle/>
        <a:p>
          <a:r>
            <a:rPr lang="en-GB" dirty="0" smtClean="0">
              <a:solidFill>
                <a:schemeClr val="tx1"/>
              </a:solidFill>
            </a:rPr>
            <a:t>Specialist Teaching Service (STS)</a:t>
          </a:r>
          <a:endParaRPr lang="en-GB" dirty="0">
            <a:solidFill>
              <a:schemeClr val="tx1"/>
            </a:solidFill>
          </a:endParaRPr>
        </a:p>
      </dgm:t>
    </dgm:pt>
    <dgm:pt modelId="{78D68689-772F-4663-973C-FE44C2FA103A}" type="parTrans" cxnId="{E54C1535-BD88-4F5D-A57E-95C6DAE95855}">
      <dgm:prSet/>
      <dgm:spPr/>
      <dgm:t>
        <a:bodyPr/>
        <a:lstStyle/>
        <a:p>
          <a:endParaRPr lang="en-GB">
            <a:solidFill>
              <a:schemeClr val="tx1"/>
            </a:solidFill>
          </a:endParaRPr>
        </a:p>
      </dgm:t>
    </dgm:pt>
    <dgm:pt modelId="{10EB5C1A-DADB-4FCD-9A51-45150880518E}" type="sibTrans" cxnId="{E54C1535-BD88-4F5D-A57E-95C6DAE95855}">
      <dgm:prSet/>
      <dgm:spPr/>
      <dgm:t>
        <a:bodyPr/>
        <a:lstStyle/>
        <a:p>
          <a:endParaRPr lang="en-GB">
            <a:solidFill>
              <a:schemeClr val="tx1"/>
            </a:solidFill>
          </a:endParaRPr>
        </a:p>
      </dgm:t>
    </dgm:pt>
    <dgm:pt modelId="{CF9E4B52-7239-43A8-8A77-0FB2669C4636}">
      <dgm:prSet/>
      <dgm:spPr/>
      <dgm:t>
        <a:bodyPr/>
        <a:lstStyle/>
        <a:p>
          <a:r>
            <a:rPr lang="en-GB" dirty="0" smtClean="0">
              <a:solidFill>
                <a:schemeClr val="tx1"/>
              </a:solidFill>
            </a:rPr>
            <a:t>Young Carers</a:t>
          </a:r>
          <a:endParaRPr lang="en-GB" dirty="0">
            <a:solidFill>
              <a:schemeClr val="tx1"/>
            </a:solidFill>
          </a:endParaRPr>
        </a:p>
      </dgm:t>
    </dgm:pt>
    <dgm:pt modelId="{DEA814AF-944D-4EBF-BAF9-507F6E9FD650}" type="parTrans" cxnId="{43D8087E-A2AB-4EBF-B575-40FB92FEB179}">
      <dgm:prSet/>
      <dgm:spPr/>
      <dgm:t>
        <a:bodyPr/>
        <a:lstStyle/>
        <a:p>
          <a:endParaRPr lang="en-GB">
            <a:solidFill>
              <a:schemeClr val="tx1"/>
            </a:solidFill>
          </a:endParaRPr>
        </a:p>
      </dgm:t>
    </dgm:pt>
    <dgm:pt modelId="{5666FC7F-F7F8-4235-ADCF-2947D0B34179}" type="sibTrans" cxnId="{43D8087E-A2AB-4EBF-B575-40FB92FEB179}">
      <dgm:prSet/>
      <dgm:spPr/>
      <dgm:t>
        <a:bodyPr/>
        <a:lstStyle/>
        <a:p>
          <a:endParaRPr lang="en-GB">
            <a:solidFill>
              <a:schemeClr val="tx1"/>
            </a:solidFill>
          </a:endParaRPr>
        </a:p>
      </dgm:t>
    </dgm:pt>
    <dgm:pt modelId="{72F101AB-6953-46BD-89CA-C9BB9CA1F25F}" type="pres">
      <dgm:prSet presAssocID="{B321D004-42F9-4CD0-96E1-6432F89651BE}" presName="cycle" presStyleCnt="0">
        <dgm:presLayoutVars>
          <dgm:chMax val="1"/>
          <dgm:dir/>
          <dgm:animLvl val="ctr"/>
          <dgm:resizeHandles val="exact"/>
        </dgm:presLayoutVars>
      </dgm:prSet>
      <dgm:spPr/>
      <dgm:t>
        <a:bodyPr/>
        <a:lstStyle/>
        <a:p>
          <a:endParaRPr lang="en-GB"/>
        </a:p>
      </dgm:t>
    </dgm:pt>
    <dgm:pt modelId="{071A06E9-FAFF-4E04-A84E-DC9F5D6BFE79}" type="pres">
      <dgm:prSet presAssocID="{0545506E-B71A-442E-8687-22A43ED839F3}" presName="centerShape" presStyleLbl="node0" presStyleIdx="0" presStyleCnt="1"/>
      <dgm:spPr/>
      <dgm:t>
        <a:bodyPr/>
        <a:lstStyle/>
        <a:p>
          <a:endParaRPr lang="en-GB"/>
        </a:p>
      </dgm:t>
    </dgm:pt>
    <dgm:pt modelId="{F482530E-19DA-46A0-8CB0-CDD3AEBC0C0E}" type="pres">
      <dgm:prSet presAssocID="{B04B55DA-C06F-4BEF-92AE-1E0319356F2B}" presName="parTrans" presStyleLbl="bgSibTrans2D1" presStyleIdx="0" presStyleCnt="11"/>
      <dgm:spPr/>
      <dgm:t>
        <a:bodyPr/>
        <a:lstStyle/>
        <a:p>
          <a:endParaRPr lang="en-GB"/>
        </a:p>
      </dgm:t>
    </dgm:pt>
    <dgm:pt modelId="{C9B0C4C2-242B-4E38-BD47-304113550A04}" type="pres">
      <dgm:prSet presAssocID="{838BF917-6937-40D3-AF1D-86164E491C5F}" presName="node" presStyleLbl="node1" presStyleIdx="0" presStyleCnt="11">
        <dgm:presLayoutVars>
          <dgm:bulletEnabled val="1"/>
        </dgm:presLayoutVars>
      </dgm:prSet>
      <dgm:spPr/>
      <dgm:t>
        <a:bodyPr/>
        <a:lstStyle/>
        <a:p>
          <a:endParaRPr lang="en-GB"/>
        </a:p>
      </dgm:t>
    </dgm:pt>
    <dgm:pt modelId="{70372BC3-8BA3-4AC7-8D56-338A72E18517}" type="pres">
      <dgm:prSet presAssocID="{5C25DFB0-89AF-4383-9EBA-54CEBFE290B3}" presName="parTrans" presStyleLbl="bgSibTrans2D1" presStyleIdx="1" presStyleCnt="11"/>
      <dgm:spPr/>
      <dgm:t>
        <a:bodyPr/>
        <a:lstStyle/>
        <a:p>
          <a:endParaRPr lang="en-GB"/>
        </a:p>
      </dgm:t>
    </dgm:pt>
    <dgm:pt modelId="{F0172425-9C25-42C1-BCEF-03A852EB17EF}" type="pres">
      <dgm:prSet presAssocID="{BEF82545-84A9-45BD-B888-7E3312C521CC}" presName="node" presStyleLbl="node1" presStyleIdx="1" presStyleCnt="11">
        <dgm:presLayoutVars>
          <dgm:bulletEnabled val="1"/>
        </dgm:presLayoutVars>
      </dgm:prSet>
      <dgm:spPr/>
      <dgm:t>
        <a:bodyPr/>
        <a:lstStyle/>
        <a:p>
          <a:endParaRPr lang="en-GB"/>
        </a:p>
      </dgm:t>
    </dgm:pt>
    <dgm:pt modelId="{917A1224-5890-401E-8CF5-3CF9798163B2}" type="pres">
      <dgm:prSet presAssocID="{06FA013E-ABFB-423E-9889-D774562A8D60}" presName="parTrans" presStyleLbl="bgSibTrans2D1" presStyleIdx="2" presStyleCnt="11"/>
      <dgm:spPr/>
      <dgm:t>
        <a:bodyPr/>
        <a:lstStyle/>
        <a:p>
          <a:endParaRPr lang="en-GB"/>
        </a:p>
      </dgm:t>
    </dgm:pt>
    <dgm:pt modelId="{2E93E4E1-9B68-4B49-8050-88CD95358CA3}" type="pres">
      <dgm:prSet presAssocID="{C27EA408-31E1-4D9E-828F-8E72C4BF07FF}" presName="node" presStyleLbl="node1" presStyleIdx="2" presStyleCnt="11">
        <dgm:presLayoutVars>
          <dgm:bulletEnabled val="1"/>
        </dgm:presLayoutVars>
      </dgm:prSet>
      <dgm:spPr/>
      <dgm:t>
        <a:bodyPr/>
        <a:lstStyle/>
        <a:p>
          <a:endParaRPr lang="en-GB"/>
        </a:p>
      </dgm:t>
    </dgm:pt>
    <dgm:pt modelId="{97458B8B-50DA-4E82-B721-75374694C8B2}" type="pres">
      <dgm:prSet presAssocID="{CF5C271C-20E9-4178-AA78-75AAE809D177}" presName="parTrans" presStyleLbl="bgSibTrans2D1" presStyleIdx="3" presStyleCnt="11"/>
      <dgm:spPr/>
      <dgm:t>
        <a:bodyPr/>
        <a:lstStyle/>
        <a:p>
          <a:endParaRPr lang="en-GB"/>
        </a:p>
      </dgm:t>
    </dgm:pt>
    <dgm:pt modelId="{DAB02B91-7C12-4585-8024-11DE6E9FF074}" type="pres">
      <dgm:prSet presAssocID="{265EBA36-2B7C-405C-A010-C4F288C02B1D}" presName="node" presStyleLbl="node1" presStyleIdx="3" presStyleCnt="11">
        <dgm:presLayoutVars>
          <dgm:bulletEnabled val="1"/>
        </dgm:presLayoutVars>
      </dgm:prSet>
      <dgm:spPr/>
      <dgm:t>
        <a:bodyPr/>
        <a:lstStyle/>
        <a:p>
          <a:endParaRPr lang="en-GB"/>
        </a:p>
      </dgm:t>
    </dgm:pt>
    <dgm:pt modelId="{56A6ED49-52B4-496F-B78A-7A44F9367D35}" type="pres">
      <dgm:prSet presAssocID="{CAFC5651-A150-4244-A68D-F77C8E86A945}" presName="parTrans" presStyleLbl="bgSibTrans2D1" presStyleIdx="4" presStyleCnt="11"/>
      <dgm:spPr/>
      <dgm:t>
        <a:bodyPr/>
        <a:lstStyle/>
        <a:p>
          <a:endParaRPr lang="en-GB"/>
        </a:p>
      </dgm:t>
    </dgm:pt>
    <dgm:pt modelId="{8ACE3208-E5A1-455B-9111-0F154DB6C170}" type="pres">
      <dgm:prSet presAssocID="{43C1477A-2630-4956-9B17-84F19B1439D5}" presName="node" presStyleLbl="node1" presStyleIdx="4" presStyleCnt="11" custRadScaleRad="88875" custRadScaleInc="-5824">
        <dgm:presLayoutVars>
          <dgm:bulletEnabled val="1"/>
        </dgm:presLayoutVars>
      </dgm:prSet>
      <dgm:spPr/>
      <dgm:t>
        <a:bodyPr/>
        <a:lstStyle/>
        <a:p>
          <a:endParaRPr lang="en-GB"/>
        </a:p>
      </dgm:t>
    </dgm:pt>
    <dgm:pt modelId="{3A031837-F073-4BC9-8058-6CE4F52A5A44}" type="pres">
      <dgm:prSet presAssocID="{C9488D90-7289-4BD2-A408-5DB458386778}" presName="parTrans" presStyleLbl="bgSibTrans2D1" presStyleIdx="5" presStyleCnt="11"/>
      <dgm:spPr/>
      <dgm:t>
        <a:bodyPr/>
        <a:lstStyle/>
        <a:p>
          <a:endParaRPr lang="en-GB"/>
        </a:p>
      </dgm:t>
    </dgm:pt>
    <dgm:pt modelId="{7D2EF829-F69E-4D6D-BC19-566C049472C0}" type="pres">
      <dgm:prSet presAssocID="{C14840A9-C1EC-4AC2-839C-DF379C3360F2}" presName="node" presStyleLbl="node1" presStyleIdx="5" presStyleCnt="11" custRadScaleRad="88607" custRadScaleInc="832">
        <dgm:presLayoutVars>
          <dgm:bulletEnabled val="1"/>
        </dgm:presLayoutVars>
      </dgm:prSet>
      <dgm:spPr/>
      <dgm:t>
        <a:bodyPr/>
        <a:lstStyle/>
        <a:p>
          <a:endParaRPr lang="en-GB"/>
        </a:p>
      </dgm:t>
    </dgm:pt>
    <dgm:pt modelId="{DC330C7D-18E8-4EE0-A1DD-F6F14641FB14}" type="pres">
      <dgm:prSet presAssocID="{37EEEB80-A574-4CA8-951E-97786D9CE87E}" presName="parTrans" presStyleLbl="bgSibTrans2D1" presStyleIdx="6" presStyleCnt="11"/>
      <dgm:spPr/>
      <dgm:t>
        <a:bodyPr/>
        <a:lstStyle/>
        <a:p>
          <a:endParaRPr lang="en-GB"/>
        </a:p>
      </dgm:t>
    </dgm:pt>
    <dgm:pt modelId="{6670E7B7-7F6E-4E85-98CA-672C98F511C2}" type="pres">
      <dgm:prSet presAssocID="{E1136CA4-2CAA-4385-8916-CF4D54EE5A23}" presName="node" presStyleLbl="node1" presStyleIdx="6" presStyleCnt="11" custRadScaleRad="88995" custRadScaleInc="7192">
        <dgm:presLayoutVars>
          <dgm:bulletEnabled val="1"/>
        </dgm:presLayoutVars>
      </dgm:prSet>
      <dgm:spPr/>
      <dgm:t>
        <a:bodyPr/>
        <a:lstStyle/>
        <a:p>
          <a:endParaRPr lang="en-GB"/>
        </a:p>
      </dgm:t>
    </dgm:pt>
    <dgm:pt modelId="{0E3436DD-07D3-4FD7-8B6C-299B6F20ACEC}" type="pres">
      <dgm:prSet presAssocID="{AE289B5F-56A3-4C92-BFB1-C019F7352C22}" presName="parTrans" presStyleLbl="bgSibTrans2D1" presStyleIdx="7" presStyleCnt="11"/>
      <dgm:spPr/>
      <dgm:t>
        <a:bodyPr/>
        <a:lstStyle/>
        <a:p>
          <a:endParaRPr lang="en-GB"/>
        </a:p>
      </dgm:t>
    </dgm:pt>
    <dgm:pt modelId="{CD50D8EE-06BB-4941-A302-6228DE2DE4AD}" type="pres">
      <dgm:prSet presAssocID="{D7CE1B52-1F02-42C9-AFAE-DA5606136F74}" presName="node" presStyleLbl="node1" presStyleIdx="7" presStyleCnt="11" custScaleX="139213" custRadScaleRad="103457" custRadScaleInc="18202">
        <dgm:presLayoutVars>
          <dgm:bulletEnabled val="1"/>
        </dgm:presLayoutVars>
      </dgm:prSet>
      <dgm:spPr/>
      <dgm:t>
        <a:bodyPr/>
        <a:lstStyle/>
        <a:p>
          <a:endParaRPr lang="en-GB"/>
        </a:p>
      </dgm:t>
    </dgm:pt>
    <dgm:pt modelId="{0AA8B16A-E4DA-4BCB-85AE-86D65726C800}" type="pres">
      <dgm:prSet presAssocID="{C850D688-4C59-4738-BD41-E9FCACBB3E08}" presName="parTrans" presStyleLbl="bgSibTrans2D1" presStyleIdx="8" presStyleCnt="11"/>
      <dgm:spPr/>
      <dgm:t>
        <a:bodyPr/>
        <a:lstStyle/>
        <a:p>
          <a:endParaRPr lang="en-GB"/>
        </a:p>
      </dgm:t>
    </dgm:pt>
    <dgm:pt modelId="{5957E9CF-9E8F-4DB6-A2EF-619CC7A647F9}" type="pres">
      <dgm:prSet presAssocID="{7DB521DA-5E42-4632-9937-13CB3B0957E7}" presName="node" presStyleLbl="node1" presStyleIdx="8" presStyleCnt="11">
        <dgm:presLayoutVars>
          <dgm:bulletEnabled val="1"/>
        </dgm:presLayoutVars>
      </dgm:prSet>
      <dgm:spPr/>
      <dgm:t>
        <a:bodyPr/>
        <a:lstStyle/>
        <a:p>
          <a:endParaRPr lang="en-GB"/>
        </a:p>
      </dgm:t>
    </dgm:pt>
    <dgm:pt modelId="{82B63933-6BD5-4EB9-A9A6-65ECCF62F8F4}" type="pres">
      <dgm:prSet presAssocID="{78D68689-772F-4663-973C-FE44C2FA103A}" presName="parTrans" presStyleLbl="bgSibTrans2D1" presStyleIdx="9" presStyleCnt="11"/>
      <dgm:spPr/>
      <dgm:t>
        <a:bodyPr/>
        <a:lstStyle/>
        <a:p>
          <a:endParaRPr lang="en-GB"/>
        </a:p>
      </dgm:t>
    </dgm:pt>
    <dgm:pt modelId="{ED1E1474-E830-4A23-8D9C-57DFB8ABD060}" type="pres">
      <dgm:prSet presAssocID="{AE0D17CA-3EC3-45AE-9A29-BA2278FFB80F}" presName="node" presStyleLbl="node1" presStyleIdx="9" presStyleCnt="11">
        <dgm:presLayoutVars>
          <dgm:bulletEnabled val="1"/>
        </dgm:presLayoutVars>
      </dgm:prSet>
      <dgm:spPr/>
      <dgm:t>
        <a:bodyPr/>
        <a:lstStyle/>
        <a:p>
          <a:endParaRPr lang="en-GB"/>
        </a:p>
      </dgm:t>
    </dgm:pt>
    <dgm:pt modelId="{19DF127B-F8D4-4830-8AA3-08BDB9A6DB77}" type="pres">
      <dgm:prSet presAssocID="{DEA814AF-944D-4EBF-BAF9-507F6E9FD650}" presName="parTrans" presStyleLbl="bgSibTrans2D1" presStyleIdx="10" presStyleCnt="11"/>
      <dgm:spPr/>
      <dgm:t>
        <a:bodyPr/>
        <a:lstStyle/>
        <a:p>
          <a:endParaRPr lang="en-GB"/>
        </a:p>
      </dgm:t>
    </dgm:pt>
    <dgm:pt modelId="{D5DD16A8-37CC-4D57-B604-C7D31903840E}" type="pres">
      <dgm:prSet presAssocID="{CF9E4B52-7239-43A8-8A77-0FB2669C4636}" presName="node" presStyleLbl="node1" presStyleIdx="10" presStyleCnt="11">
        <dgm:presLayoutVars>
          <dgm:bulletEnabled val="1"/>
        </dgm:presLayoutVars>
      </dgm:prSet>
      <dgm:spPr/>
      <dgm:t>
        <a:bodyPr/>
        <a:lstStyle/>
        <a:p>
          <a:endParaRPr lang="en-GB"/>
        </a:p>
      </dgm:t>
    </dgm:pt>
  </dgm:ptLst>
  <dgm:cxnLst>
    <dgm:cxn modelId="{13B51126-314D-4573-86FA-892E652CE057}" type="presOf" srcId="{C27EA408-31E1-4D9E-828F-8E72C4BF07FF}" destId="{2E93E4E1-9B68-4B49-8050-88CD95358CA3}" srcOrd="0" destOrd="0" presId="urn:microsoft.com/office/officeart/2005/8/layout/radial4"/>
    <dgm:cxn modelId="{066DFBFA-606C-4701-B492-17A1E0F2BD14}" type="presOf" srcId="{CF9E4B52-7239-43A8-8A77-0FB2669C4636}" destId="{D5DD16A8-37CC-4D57-B604-C7D31903840E}" srcOrd="0" destOrd="0" presId="urn:microsoft.com/office/officeart/2005/8/layout/radial4"/>
    <dgm:cxn modelId="{2D1718C7-D578-4D9A-88F8-781E31DEDEC7}" type="presOf" srcId="{C9488D90-7289-4BD2-A408-5DB458386778}" destId="{3A031837-F073-4BC9-8058-6CE4F52A5A44}" srcOrd="0" destOrd="0" presId="urn:microsoft.com/office/officeart/2005/8/layout/radial4"/>
    <dgm:cxn modelId="{796038EC-C269-44D8-A8CF-6D3C032D1607}" type="presOf" srcId="{0545506E-B71A-442E-8687-22A43ED839F3}" destId="{071A06E9-FAFF-4E04-A84E-DC9F5D6BFE79}" srcOrd="0" destOrd="0" presId="urn:microsoft.com/office/officeart/2005/8/layout/radial4"/>
    <dgm:cxn modelId="{57E20830-2829-471E-B7F0-B5265F92BFA9}" type="presOf" srcId="{7DB521DA-5E42-4632-9937-13CB3B0957E7}" destId="{5957E9CF-9E8F-4DB6-A2EF-619CC7A647F9}" srcOrd="0" destOrd="0" presId="urn:microsoft.com/office/officeart/2005/8/layout/radial4"/>
    <dgm:cxn modelId="{BD287291-E910-4D38-9257-526680F1D7DE}" srcId="{0545506E-B71A-442E-8687-22A43ED839F3}" destId="{7DB521DA-5E42-4632-9937-13CB3B0957E7}" srcOrd="8" destOrd="0" parTransId="{C850D688-4C59-4738-BD41-E9FCACBB3E08}" sibTransId="{AE234A99-C147-4F57-9C8E-AABDC8984FD7}"/>
    <dgm:cxn modelId="{6A71B8A9-ACB4-4E88-8FB2-EF0675AFD5B9}" type="presOf" srcId="{D7CE1B52-1F02-42C9-AFAE-DA5606136F74}" destId="{CD50D8EE-06BB-4941-A302-6228DE2DE4AD}" srcOrd="0" destOrd="0" presId="urn:microsoft.com/office/officeart/2005/8/layout/radial4"/>
    <dgm:cxn modelId="{237968FA-95EB-4325-84A0-973AB9E418ED}" srcId="{0545506E-B71A-442E-8687-22A43ED839F3}" destId="{E1136CA4-2CAA-4385-8916-CF4D54EE5A23}" srcOrd="6" destOrd="0" parTransId="{37EEEB80-A574-4CA8-951E-97786D9CE87E}" sibTransId="{F742302D-2643-4CFB-9D41-42F7A3120451}"/>
    <dgm:cxn modelId="{498CFC4D-92BC-4FD0-AFAA-391E1C0ED1D0}" type="presOf" srcId="{838BF917-6937-40D3-AF1D-86164E491C5F}" destId="{C9B0C4C2-242B-4E38-BD47-304113550A04}" srcOrd="0" destOrd="0" presId="urn:microsoft.com/office/officeart/2005/8/layout/radial4"/>
    <dgm:cxn modelId="{9AF4852F-0134-4ECA-BD3F-E460190BDE81}" srcId="{0545506E-B71A-442E-8687-22A43ED839F3}" destId="{265EBA36-2B7C-405C-A010-C4F288C02B1D}" srcOrd="3" destOrd="0" parTransId="{CF5C271C-20E9-4178-AA78-75AAE809D177}" sibTransId="{2452D96E-9973-4FD6-91C0-854FF74F6D7F}"/>
    <dgm:cxn modelId="{2F4E63C0-F6A0-40D4-AEFB-595FB4268D06}" type="presOf" srcId="{06FA013E-ABFB-423E-9889-D774562A8D60}" destId="{917A1224-5890-401E-8CF5-3CF9798163B2}" srcOrd="0" destOrd="0" presId="urn:microsoft.com/office/officeart/2005/8/layout/radial4"/>
    <dgm:cxn modelId="{A53512F4-0091-4C1B-8BF2-DFD4F4905249}" type="presOf" srcId="{E1136CA4-2CAA-4385-8916-CF4D54EE5A23}" destId="{6670E7B7-7F6E-4E85-98CA-672C98F511C2}" srcOrd="0" destOrd="0" presId="urn:microsoft.com/office/officeart/2005/8/layout/radial4"/>
    <dgm:cxn modelId="{18029403-6F08-4536-BD97-A8157C7BFC8C}" type="presOf" srcId="{78D68689-772F-4663-973C-FE44C2FA103A}" destId="{82B63933-6BD5-4EB9-A9A6-65ECCF62F8F4}" srcOrd="0" destOrd="0" presId="urn:microsoft.com/office/officeart/2005/8/layout/radial4"/>
    <dgm:cxn modelId="{ABF6E99A-8E31-4D4B-A2DE-6F283E99D403}" type="presOf" srcId="{C850D688-4C59-4738-BD41-E9FCACBB3E08}" destId="{0AA8B16A-E4DA-4BCB-85AE-86D65726C800}" srcOrd="0" destOrd="0" presId="urn:microsoft.com/office/officeart/2005/8/layout/radial4"/>
    <dgm:cxn modelId="{70421E41-A2A4-4BD7-B0E4-702F92CAEE6D}" srcId="{B321D004-42F9-4CD0-96E1-6432F89651BE}" destId="{0545506E-B71A-442E-8687-22A43ED839F3}" srcOrd="0" destOrd="0" parTransId="{FAE5347A-756C-4A1B-BE81-2BFB0D3FDD47}" sibTransId="{F22A75CF-DBB4-4887-920E-4C47D9B9BC53}"/>
    <dgm:cxn modelId="{1C5662B3-4864-4AFF-8C44-BB3A94E41AD4}" type="presOf" srcId="{265EBA36-2B7C-405C-A010-C4F288C02B1D}" destId="{DAB02B91-7C12-4585-8024-11DE6E9FF074}" srcOrd="0" destOrd="0" presId="urn:microsoft.com/office/officeart/2005/8/layout/radial4"/>
    <dgm:cxn modelId="{95311920-AD0C-4082-9A90-5130BB45B3B7}" type="presOf" srcId="{B04B55DA-C06F-4BEF-92AE-1E0319356F2B}" destId="{F482530E-19DA-46A0-8CB0-CDD3AEBC0C0E}" srcOrd="0" destOrd="0" presId="urn:microsoft.com/office/officeart/2005/8/layout/radial4"/>
    <dgm:cxn modelId="{D692D79C-1598-4CEA-911E-7511D431A567}" type="presOf" srcId="{37EEEB80-A574-4CA8-951E-97786D9CE87E}" destId="{DC330C7D-18E8-4EE0-A1DD-F6F14641FB14}" srcOrd="0" destOrd="0" presId="urn:microsoft.com/office/officeart/2005/8/layout/radial4"/>
    <dgm:cxn modelId="{FCBE0525-CFB5-4A8F-869E-A2A1D949FB5C}" srcId="{0545506E-B71A-442E-8687-22A43ED839F3}" destId="{838BF917-6937-40D3-AF1D-86164E491C5F}" srcOrd="0" destOrd="0" parTransId="{B04B55DA-C06F-4BEF-92AE-1E0319356F2B}" sibTransId="{8C5F2239-187E-42BB-8DF0-A25FE58EE36A}"/>
    <dgm:cxn modelId="{5EE4EF14-9508-44D7-9F95-F9BF2A52E84B}" type="presOf" srcId="{B321D004-42F9-4CD0-96E1-6432F89651BE}" destId="{72F101AB-6953-46BD-89CA-C9BB9CA1F25F}" srcOrd="0" destOrd="0" presId="urn:microsoft.com/office/officeart/2005/8/layout/radial4"/>
    <dgm:cxn modelId="{43D8087E-A2AB-4EBF-B575-40FB92FEB179}" srcId="{0545506E-B71A-442E-8687-22A43ED839F3}" destId="{CF9E4B52-7239-43A8-8A77-0FB2669C4636}" srcOrd="10" destOrd="0" parTransId="{DEA814AF-944D-4EBF-BAF9-507F6E9FD650}" sibTransId="{5666FC7F-F7F8-4235-ADCF-2947D0B34179}"/>
    <dgm:cxn modelId="{DE00B716-33EE-48A5-A4BC-52674083E173}" srcId="{0545506E-B71A-442E-8687-22A43ED839F3}" destId="{BEF82545-84A9-45BD-B888-7E3312C521CC}" srcOrd="1" destOrd="0" parTransId="{5C25DFB0-89AF-4383-9EBA-54CEBFE290B3}" sibTransId="{ABFBCBD2-5A63-4BAC-BEA2-A69B7AE5ED4A}"/>
    <dgm:cxn modelId="{085916CE-2E41-4E68-A40D-906AA7314940}" type="presOf" srcId="{BEF82545-84A9-45BD-B888-7E3312C521CC}" destId="{F0172425-9C25-42C1-BCEF-03A852EB17EF}" srcOrd="0" destOrd="0" presId="urn:microsoft.com/office/officeart/2005/8/layout/radial4"/>
    <dgm:cxn modelId="{2167347A-E6E3-45B9-8E62-B90542BA716E}" type="presOf" srcId="{5C25DFB0-89AF-4383-9EBA-54CEBFE290B3}" destId="{70372BC3-8BA3-4AC7-8D56-338A72E18517}" srcOrd="0" destOrd="0" presId="urn:microsoft.com/office/officeart/2005/8/layout/radial4"/>
    <dgm:cxn modelId="{3BA1ACF0-E808-4076-9940-18F4CFE18362}" type="presOf" srcId="{CF5C271C-20E9-4178-AA78-75AAE809D177}" destId="{97458B8B-50DA-4E82-B721-75374694C8B2}" srcOrd="0" destOrd="0" presId="urn:microsoft.com/office/officeart/2005/8/layout/radial4"/>
    <dgm:cxn modelId="{20468E68-AEF8-4207-A789-FEF3B0DEDD64}" type="presOf" srcId="{DEA814AF-944D-4EBF-BAF9-507F6E9FD650}" destId="{19DF127B-F8D4-4830-8AA3-08BDB9A6DB77}" srcOrd="0" destOrd="0" presId="urn:microsoft.com/office/officeart/2005/8/layout/radial4"/>
    <dgm:cxn modelId="{89FC3ACD-66EF-4221-B737-2F1600D5CAF7}" srcId="{0545506E-B71A-442E-8687-22A43ED839F3}" destId="{D7CE1B52-1F02-42C9-AFAE-DA5606136F74}" srcOrd="7" destOrd="0" parTransId="{AE289B5F-56A3-4C92-BFB1-C019F7352C22}" sibTransId="{3AF627CB-BAC8-4AB5-B35A-8DEB6D394B9B}"/>
    <dgm:cxn modelId="{6DD92856-C9D5-42CD-B47F-ED66F04C1888}" type="presOf" srcId="{AE0D17CA-3EC3-45AE-9A29-BA2278FFB80F}" destId="{ED1E1474-E830-4A23-8D9C-57DFB8ABD060}" srcOrd="0" destOrd="0" presId="urn:microsoft.com/office/officeart/2005/8/layout/radial4"/>
    <dgm:cxn modelId="{9C49D78F-00BD-4C9E-9066-18247B9713BC}" type="presOf" srcId="{C14840A9-C1EC-4AC2-839C-DF379C3360F2}" destId="{7D2EF829-F69E-4D6D-BC19-566C049472C0}" srcOrd="0" destOrd="0" presId="urn:microsoft.com/office/officeart/2005/8/layout/radial4"/>
    <dgm:cxn modelId="{E54C1535-BD88-4F5D-A57E-95C6DAE95855}" srcId="{0545506E-B71A-442E-8687-22A43ED839F3}" destId="{AE0D17CA-3EC3-45AE-9A29-BA2278FFB80F}" srcOrd="9" destOrd="0" parTransId="{78D68689-772F-4663-973C-FE44C2FA103A}" sibTransId="{10EB5C1A-DADB-4FCD-9A51-45150880518E}"/>
    <dgm:cxn modelId="{B9FECD7C-CA18-47C9-AF99-DFE203D9FD56}" type="presOf" srcId="{CAFC5651-A150-4244-A68D-F77C8E86A945}" destId="{56A6ED49-52B4-496F-B78A-7A44F9367D35}" srcOrd="0" destOrd="0" presId="urn:microsoft.com/office/officeart/2005/8/layout/radial4"/>
    <dgm:cxn modelId="{C6BCF9A6-D6C5-4BF6-8E97-7ADA0720DE4D}" type="presOf" srcId="{AE289B5F-56A3-4C92-BFB1-C019F7352C22}" destId="{0E3436DD-07D3-4FD7-8B6C-299B6F20ACEC}" srcOrd="0" destOrd="0" presId="urn:microsoft.com/office/officeart/2005/8/layout/radial4"/>
    <dgm:cxn modelId="{A315F82E-CED2-435D-9FB2-0DC6DA90F217}" srcId="{0545506E-B71A-442E-8687-22A43ED839F3}" destId="{C14840A9-C1EC-4AC2-839C-DF379C3360F2}" srcOrd="5" destOrd="0" parTransId="{C9488D90-7289-4BD2-A408-5DB458386778}" sibTransId="{EFA82CD9-5A2B-426F-8DD7-9ABB64AE48DE}"/>
    <dgm:cxn modelId="{3AF876B7-DA2F-4D7A-B1A7-729F66AEBA15}" type="presOf" srcId="{43C1477A-2630-4956-9B17-84F19B1439D5}" destId="{8ACE3208-E5A1-455B-9111-0F154DB6C170}" srcOrd="0" destOrd="0" presId="urn:microsoft.com/office/officeart/2005/8/layout/radial4"/>
    <dgm:cxn modelId="{6D30DB9E-22F3-4956-BE96-9246A828846D}" srcId="{0545506E-B71A-442E-8687-22A43ED839F3}" destId="{C27EA408-31E1-4D9E-828F-8E72C4BF07FF}" srcOrd="2" destOrd="0" parTransId="{06FA013E-ABFB-423E-9889-D774562A8D60}" sibTransId="{E5A32A2A-51BA-489D-8C24-3C082A0C870D}"/>
    <dgm:cxn modelId="{F577D7B6-B63A-4A05-90F8-56FA76ED1633}" srcId="{0545506E-B71A-442E-8687-22A43ED839F3}" destId="{43C1477A-2630-4956-9B17-84F19B1439D5}" srcOrd="4" destOrd="0" parTransId="{CAFC5651-A150-4244-A68D-F77C8E86A945}" sibTransId="{A2458F29-5362-48A8-ADCE-0A6511E78AA7}"/>
    <dgm:cxn modelId="{02F69F69-62AE-4656-9FDF-01AE84B4E22F}" type="presParOf" srcId="{72F101AB-6953-46BD-89CA-C9BB9CA1F25F}" destId="{071A06E9-FAFF-4E04-A84E-DC9F5D6BFE79}" srcOrd="0" destOrd="0" presId="urn:microsoft.com/office/officeart/2005/8/layout/radial4"/>
    <dgm:cxn modelId="{EF1BB5EF-6085-4EA9-9305-F7C57B803A8F}" type="presParOf" srcId="{72F101AB-6953-46BD-89CA-C9BB9CA1F25F}" destId="{F482530E-19DA-46A0-8CB0-CDD3AEBC0C0E}" srcOrd="1" destOrd="0" presId="urn:microsoft.com/office/officeart/2005/8/layout/radial4"/>
    <dgm:cxn modelId="{9EA01A03-1D7C-46B6-8521-4925C0EE8138}" type="presParOf" srcId="{72F101AB-6953-46BD-89CA-C9BB9CA1F25F}" destId="{C9B0C4C2-242B-4E38-BD47-304113550A04}" srcOrd="2" destOrd="0" presId="urn:microsoft.com/office/officeart/2005/8/layout/radial4"/>
    <dgm:cxn modelId="{81E9C428-ACBA-4A20-9CAB-A10B056D1D52}" type="presParOf" srcId="{72F101AB-6953-46BD-89CA-C9BB9CA1F25F}" destId="{70372BC3-8BA3-4AC7-8D56-338A72E18517}" srcOrd="3" destOrd="0" presId="urn:microsoft.com/office/officeart/2005/8/layout/radial4"/>
    <dgm:cxn modelId="{C33FFF11-CCD8-4020-8FFC-300CC1FF63E2}" type="presParOf" srcId="{72F101AB-6953-46BD-89CA-C9BB9CA1F25F}" destId="{F0172425-9C25-42C1-BCEF-03A852EB17EF}" srcOrd="4" destOrd="0" presId="urn:microsoft.com/office/officeart/2005/8/layout/radial4"/>
    <dgm:cxn modelId="{CB59CAD1-A17F-45B0-87B5-0858C97360D6}" type="presParOf" srcId="{72F101AB-6953-46BD-89CA-C9BB9CA1F25F}" destId="{917A1224-5890-401E-8CF5-3CF9798163B2}" srcOrd="5" destOrd="0" presId="urn:microsoft.com/office/officeart/2005/8/layout/radial4"/>
    <dgm:cxn modelId="{B0985EBE-1766-4FB7-8F98-D19E28CC32F3}" type="presParOf" srcId="{72F101AB-6953-46BD-89CA-C9BB9CA1F25F}" destId="{2E93E4E1-9B68-4B49-8050-88CD95358CA3}" srcOrd="6" destOrd="0" presId="urn:microsoft.com/office/officeart/2005/8/layout/radial4"/>
    <dgm:cxn modelId="{D5938DE8-A379-45A7-97DA-7F330E04AF64}" type="presParOf" srcId="{72F101AB-6953-46BD-89CA-C9BB9CA1F25F}" destId="{97458B8B-50DA-4E82-B721-75374694C8B2}" srcOrd="7" destOrd="0" presId="urn:microsoft.com/office/officeart/2005/8/layout/radial4"/>
    <dgm:cxn modelId="{BA9D0F45-5382-437C-B173-BA488DC4EEFC}" type="presParOf" srcId="{72F101AB-6953-46BD-89CA-C9BB9CA1F25F}" destId="{DAB02B91-7C12-4585-8024-11DE6E9FF074}" srcOrd="8" destOrd="0" presId="urn:microsoft.com/office/officeart/2005/8/layout/radial4"/>
    <dgm:cxn modelId="{38316AF9-2003-4B02-A02E-722ECE70B37C}" type="presParOf" srcId="{72F101AB-6953-46BD-89CA-C9BB9CA1F25F}" destId="{56A6ED49-52B4-496F-B78A-7A44F9367D35}" srcOrd="9" destOrd="0" presId="urn:microsoft.com/office/officeart/2005/8/layout/radial4"/>
    <dgm:cxn modelId="{CBD4D4DF-F6E3-4D4B-A875-AE4577E715E6}" type="presParOf" srcId="{72F101AB-6953-46BD-89CA-C9BB9CA1F25F}" destId="{8ACE3208-E5A1-455B-9111-0F154DB6C170}" srcOrd="10" destOrd="0" presId="urn:microsoft.com/office/officeart/2005/8/layout/radial4"/>
    <dgm:cxn modelId="{EED08953-0597-4DFF-90AC-BF195D8FD202}" type="presParOf" srcId="{72F101AB-6953-46BD-89CA-C9BB9CA1F25F}" destId="{3A031837-F073-4BC9-8058-6CE4F52A5A44}" srcOrd="11" destOrd="0" presId="urn:microsoft.com/office/officeart/2005/8/layout/radial4"/>
    <dgm:cxn modelId="{927FEBBD-AB4A-48D6-B8A7-B422CA06D4B4}" type="presParOf" srcId="{72F101AB-6953-46BD-89CA-C9BB9CA1F25F}" destId="{7D2EF829-F69E-4D6D-BC19-566C049472C0}" srcOrd="12" destOrd="0" presId="urn:microsoft.com/office/officeart/2005/8/layout/radial4"/>
    <dgm:cxn modelId="{8CC289DB-A496-4C05-8E44-D60A119CDFC9}" type="presParOf" srcId="{72F101AB-6953-46BD-89CA-C9BB9CA1F25F}" destId="{DC330C7D-18E8-4EE0-A1DD-F6F14641FB14}" srcOrd="13" destOrd="0" presId="urn:microsoft.com/office/officeart/2005/8/layout/radial4"/>
    <dgm:cxn modelId="{25AAB343-1074-4CF9-BC73-139CA6A893F7}" type="presParOf" srcId="{72F101AB-6953-46BD-89CA-C9BB9CA1F25F}" destId="{6670E7B7-7F6E-4E85-98CA-672C98F511C2}" srcOrd="14" destOrd="0" presId="urn:microsoft.com/office/officeart/2005/8/layout/radial4"/>
    <dgm:cxn modelId="{049799F3-A09F-4E4D-8125-B82C7CCDB19C}" type="presParOf" srcId="{72F101AB-6953-46BD-89CA-C9BB9CA1F25F}" destId="{0E3436DD-07D3-4FD7-8B6C-299B6F20ACEC}" srcOrd="15" destOrd="0" presId="urn:microsoft.com/office/officeart/2005/8/layout/radial4"/>
    <dgm:cxn modelId="{05D60BA9-71A3-4318-B98F-E10DAD89AE4C}" type="presParOf" srcId="{72F101AB-6953-46BD-89CA-C9BB9CA1F25F}" destId="{CD50D8EE-06BB-4941-A302-6228DE2DE4AD}" srcOrd="16" destOrd="0" presId="urn:microsoft.com/office/officeart/2005/8/layout/radial4"/>
    <dgm:cxn modelId="{9619A56A-A9A7-4B31-B76F-2BED4D6BED62}" type="presParOf" srcId="{72F101AB-6953-46BD-89CA-C9BB9CA1F25F}" destId="{0AA8B16A-E4DA-4BCB-85AE-86D65726C800}" srcOrd="17" destOrd="0" presId="urn:microsoft.com/office/officeart/2005/8/layout/radial4"/>
    <dgm:cxn modelId="{6F49E8A4-C88A-496C-BD87-F6D975E16E0B}" type="presParOf" srcId="{72F101AB-6953-46BD-89CA-C9BB9CA1F25F}" destId="{5957E9CF-9E8F-4DB6-A2EF-619CC7A647F9}" srcOrd="18" destOrd="0" presId="urn:microsoft.com/office/officeart/2005/8/layout/radial4"/>
    <dgm:cxn modelId="{C4C88546-8261-481A-B08A-6BB7E68F989C}" type="presParOf" srcId="{72F101AB-6953-46BD-89CA-C9BB9CA1F25F}" destId="{82B63933-6BD5-4EB9-A9A6-65ECCF62F8F4}" srcOrd="19" destOrd="0" presId="urn:microsoft.com/office/officeart/2005/8/layout/radial4"/>
    <dgm:cxn modelId="{D21403C3-CD60-4833-AF3D-803515DC0703}" type="presParOf" srcId="{72F101AB-6953-46BD-89CA-C9BB9CA1F25F}" destId="{ED1E1474-E830-4A23-8D9C-57DFB8ABD060}" srcOrd="20" destOrd="0" presId="urn:microsoft.com/office/officeart/2005/8/layout/radial4"/>
    <dgm:cxn modelId="{7D90EB10-C093-494F-855C-9FF4CE3B82C8}" type="presParOf" srcId="{72F101AB-6953-46BD-89CA-C9BB9CA1F25F}" destId="{19DF127B-F8D4-4830-8AA3-08BDB9A6DB77}" srcOrd="21" destOrd="0" presId="urn:microsoft.com/office/officeart/2005/8/layout/radial4"/>
    <dgm:cxn modelId="{FF8A8DFD-B812-4AA7-B5BD-00B693883F24}" type="presParOf" srcId="{72F101AB-6953-46BD-89CA-C9BB9CA1F25F}" destId="{D5DD16A8-37CC-4D57-B604-C7D31903840E}" srcOrd="2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BFB245-CE89-4013-8755-3018618B8E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C02E012-1E1E-44B6-A388-8E9A9F595695}">
      <dgm:prSet phldrT="[Text]"/>
      <dgm:spPr/>
      <dgm:t>
        <a:bodyPr/>
        <a:lstStyle/>
        <a:p>
          <a:r>
            <a:rPr lang="en-GB" dirty="0" smtClean="0"/>
            <a:t>Buckinghamshire Family Information Service</a:t>
          </a:r>
          <a:endParaRPr lang="en-GB" dirty="0"/>
        </a:p>
      </dgm:t>
    </dgm:pt>
    <dgm:pt modelId="{D6820AE9-7D5D-475A-8599-43979B228D3E}" type="parTrans" cxnId="{9B36830E-94A8-4E52-8B8D-489D01D222F6}">
      <dgm:prSet/>
      <dgm:spPr/>
      <dgm:t>
        <a:bodyPr/>
        <a:lstStyle/>
        <a:p>
          <a:endParaRPr lang="en-GB"/>
        </a:p>
      </dgm:t>
    </dgm:pt>
    <dgm:pt modelId="{7619CFD6-6EE3-4A4A-8094-F98DCA4FEB70}" type="sibTrans" cxnId="{9B36830E-94A8-4E52-8B8D-489D01D222F6}">
      <dgm:prSet/>
      <dgm:spPr/>
      <dgm:t>
        <a:bodyPr/>
        <a:lstStyle/>
        <a:p>
          <a:endParaRPr lang="en-GB"/>
        </a:p>
      </dgm:t>
    </dgm:pt>
    <dgm:pt modelId="{E518F43E-DC72-421F-84EF-CB63BF46EEB9}">
      <dgm:prSet phldrT="[Text]"/>
      <dgm:spPr/>
      <dgm:t>
        <a:bodyPr/>
        <a:lstStyle/>
        <a:p>
          <a:r>
            <a:rPr lang="en-GB" u="sng" dirty="0" smtClean="0">
              <a:hlinkClick xmlns:r="http://schemas.openxmlformats.org/officeDocument/2006/relationships" r:id="rId1"/>
            </a:rPr>
            <a:t>familyinfo@buckscc.gov.uk</a:t>
          </a:r>
          <a:endParaRPr lang="en-GB" dirty="0"/>
        </a:p>
      </dgm:t>
    </dgm:pt>
    <dgm:pt modelId="{439C65BA-45DB-4C68-B3E0-9AD97E0704EA}" type="parTrans" cxnId="{7FC0EFBF-693A-42F9-AE48-00EF30265277}">
      <dgm:prSet/>
      <dgm:spPr/>
      <dgm:t>
        <a:bodyPr/>
        <a:lstStyle/>
        <a:p>
          <a:endParaRPr lang="en-GB"/>
        </a:p>
      </dgm:t>
    </dgm:pt>
    <dgm:pt modelId="{6590E194-9EFF-4984-80CF-5E4187ADEAA6}" type="sibTrans" cxnId="{7FC0EFBF-693A-42F9-AE48-00EF30265277}">
      <dgm:prSet/>
      <dgm:spPr/>
      <dgm:t>
        <a:bodyPr/>
        <a:lstStyle/>
        <a:p>
          <a:endParaRPr lang="en-GB"/>
        </a:p>
      </dgm:t>
    </dgm:pt>
    <dgm:pt modelId="{7C42F23C-871B-446D-916D-582C0F50057B}">
      <dgm:prSet phldrT="[Text]"/>
      <dgm:spPr/>
      <dgm:t>
        <a:bodyPr/>
        <a:lstStyle/>
        <a:p>
          <a:r>
            <a:rPr lang="en-GB" dirty="0" smtClean="0"/>
            <a:t>Buckinghamshire SEN Team</a:t>
          </a:r>
          <a:endParaRPr lang="en-GB" dirty="0"/>
        </a:p>
      </dgm:t>
    </dgm:pt>
    <dgm:pt modelId="{75A8D82E-8338-4D98-B897-BBB47F8B1F50}" type="parTrans" cxnId="{03090351-6227-4024-BECB-01C22E585D56}">
      <dgm:prSet/>
      <dgm:spPr/>
      <dgm:t>
        <a:bodyPr/>
        <a:lstStyle/>
        <a:p>
          <a:endParaRPr lang="en-GB"/>
        </a:p>
      </dgm:t>
    </dgm:pt>
    <dgm:pt modelId="{C358AAF7-32A1-4896-A092-8C7AD326F205}" type="sibTrans" cxnId="{03090351-6227-4024-BECB-01C22E585D56}">
      <dgm:prSet/>
      <dgm:spPr/>
      <dgm:t>
        <a:bodyPr/>
        <a:lstStyle/>
        <a:p>
          <a:endParaRPr lang="en-GB"/>
        </a:p>
      </dgm:t>
    </dgm:pt>
    <dgm:pt modelId="{1B278689-DA2D-4622-9287-B66F6CC8232F}">
      <dgm:prSet phldrT="[Text]"/>
      <dgm:spPr/>
      <dgm:t>
        <a:bodyPr/>
        <a:lstStyle/>
        <a:p>
          <a:r>
            <a:rPr lang="en-GB" u="sng" dirty="0" smtClean="0">
              <a:hlinkClick xmlns:r="http://schemas.openxmlformats.org/officeDocument/2006/relationships" r:id="rId2" tooltip="sen@buckscc.gov.uk"/>
            </a:rPr>
            <a:t>sen@buckscc.gov.uk</a:t>
          </a:r>
          <a:endParaRPr lang="en-GB" dirty="0"/>
        </a:p>
      </dgm:t>
    </dgm:pt>
    <dgm:pt modelId="{8B15D338-6357-4809-9A6E-8BB398526D55}" type="parTrans" cxnId="{A2885E03-084E-415D-998D-5595E93353E6}">
      <dgm:prSet/>
      <dgm:spPr/>
      <dgm:t>
        <a:bodyPr/>
        <a:lstStyle/>
        <a:p>
          <a:endParaRPr lang="en-GB"/>
        </a:p>
      </dgm:t>
    </dgm:pt>
    <dgm:pt modelId="{42FCC7E3-9911-44C3-B96F-5591C6366DA7}" type="sibTrans" cxnId="{A2885E03-084E-415D-998D-5595E93353E6}">
      <dgm:prSet/>
      <dgm:spPr/>
      <dgm:t>
        <a:bodyPr/>
        <a:lstStyle/>
        <a:p>
          <a:endParaRPr lang="en-GB"/>
        </a:p>
      </dgm:t>
    </dgm:pt>
    <dgm:pt modelId="{31EA4BC9-5EC4-4FF7-8E6C-4C93F7107EE1}">
      <dgm:prSet phldrT="[Text]"/>
      <dgm:spPr/>
      <dgm:t>
        <a:bodyPr/>
        <a:lstStyle/>
        <a:p>
          <a:r>
            <a:rPr lang="en-GB" dirty="0" smtClean="0"/>
            <a:t>Buckinghamshire SEND Information, Advice and Support</a:t>
          </a:r>
          <a:endParaRPr lang="en-GB" dirty="0"/>
        </a:p>
      </dgm:t>
    </dgm:pt>
    <dgm:pt modelId="{C6115585-5BFF-4650-BF96-CE0797E3F06F}" type="parTrans" cxnId="{7376B811-3B16-4ABA-9BA9-9900865C4711}">
      <dgm:prSet/>
      <dgm:spPr/>
      <dgm:t>
        <a:bodyPr/>
        <a:lstStyle/>
        <a:p>
          <a:endParaRPr lang="en-GB"/>
        </a:p>
      </dgm:t>
    </dgm:pt>
    <dgm:pt modelId="{1D676D82-85DC-4F61-A04D-21BCB05D63DB}" type="sibTrans" cxnId="{7376B811-3B16-4ABA-9BA9-9900865C4711}">
      <dgm:prSet/>
      <dgm:spPr/>
      <dgm:t>
        <a:bodyPr/>
        <a:lstStyle/>
        <a:p>
          <a:endParaRPr lang="en-GB"/>
        </a:p>
      </dgm:t>
    </dgm:pt>
    <dgm:pt modelId="{DF880A15-7CFA-419E-9996-1093DDDA4CD9}">
      <dgm:prSet phldrT="[Text]"/>
      <dgm:spPr/>
      <dgm:t>
        <a:bodyPr/>
        <a:lstStyle/>
        <a:p>
          <a:r>
            <a:rPr lang="en-GB" u="sng" dirty="0" smtClean="0">
              <a:hlinkClick xmlns:r="http://schemas.openxmlformats.org/officeDocument/2006/relationships" r:id="rId3" tooltip="sendias@buckscc.gov.uk"/>
            </a:rPr>
            <a:t>sendias@buckscc.gov.uk</a:t>
          </a:r>
          <a:endParaRPr lang="en-GB" dirty="0"/>
        </a:p>
      </dgm:t>
    </dgm:pt>
    <dgm:pt modelId="{EE020349-C312-4618-AF74-40A523C15338}" type="parTrans" cxnId="{FAC41123-3FD7-4E11-9771-48E4B0E8743C}">
      <dgm:prSet/>
      <dgm:spPr/>
      <dgm:t>
        <a:bodyPr/>
        <a:lstStyle/>
        <a:p>
          <a:endParaRPr lang="en-GB"/>
        </a:p>
      </dgm:t>
    </dgm:pt>
    <dgm:pt modelId="{B72FAC97-71AA-4E26-8C35-121C8BE58935}" type="sibTrans" cxnId="{FAC41123-3FD7-4E11-9771-48E4B0E8743C}">
      <dgm:prSet/>
      <dgm:spPr/>
      <dgm:t>
        <a:bodyPr/>
        <a:lstStyle/>
        <a:p>
          <a:endParaRPr lang="en-GB"/>
        </a:p>
      </dgm:t>
    </dgm:pt>
    <dgm:pt modelId="{BBEFACD5-8D09-47FC-B8B6-A991B3A442B5}">
      <dgm:prSet/>
      <dgm:spPr/>
      <dgm:t>
        <a:bodyPr/>
        <a:lstStyle/>
        <a:p>
          <a:r>
            <a:rPr lang="en-GB" dirty="0" smtClean="0"/>
            <a:t>01296 383065</a:t>
          </a:r>
        </a:p>
      </dgm:t>
    </dgm:pt>
    <dgm:pt modelId="{833D5621-2AB3-4C38-B142-A6F301D2FF67}" type="parTrans" cxnId="{5ADF7325-2401-431A-A38D-48A72625ABF4}">
      <dgm:prSet/>
      <dgm:spPr/>
      <dgm:t>
        <a:bodyPr/>
        <a:lstStyle/>
        <a:p>
          <a:endParaRPr lang="en-GB"/>
        </a:p>
      </dgm:t>
    </dgm:pt>
    <dgm:pt modelId="{67A090D4-1D18-4A74-B52A-494AF96A5CEA}" type="sibTrans" cxnId="{5ADF7325-2401-431A-A38D-48A72625ABF4}">
      <dgm:prSet/>
      <dgm:spPr/>
      <dgm:t>
        <a:bodyPr/>
        <a:lstStyle/>
        <a:p>
          <a:endParaRPr lang="en-GB"/>
        </a:p>
      </dgm:t>
    </dgm:pt>
    <dgm:pt modelId="{73B8B1C4-5894-4774-BD48-4DA8346E61E0}">
      <dgm:prSet/>
      <dgm:spPr/>
      <dgm:t>
        <a:bodyPr/>
        <a:lstStyle/>
        <a:p>
          <a:r>
            <a:rPr lang="en-GB" dirty="0" smtClean="0"/>
            <a:t>01296 382269</a:t>
          </a:r>
          <a:endParaRPr lang="en-GB" dirty="0"/>
        </a:p>
      </dgm:t>
    </dgm:pt>
    <dgm:pt modelId="{BC3B6E58-ED16-4085-A55F-9D3EF4B6E6C9}" type="parTrans" cxnId="{27839037-8307-4D1C-A4A7-FFD843EF0E78}">
      <dgm:prSet/>
      <dgm:spPr/>
      <dgm:t>
        <a:bodyPr/>
        <a:lstStyle/>
        <a:p>
          <a:endParaRPr lang="en-GB"/>
        </a:p>
      </dgm:t>
    </dgm:pt>
    <dgm:pt modelId="{B346B023-23E6-4E18-A34D-627AB912602A}" type="sibTrans" cxnId="{27839037-8307-4D1C-A4A7-FFD843EF0E78}">
      <dgm:prSet/>
      <dgm:spPr/>
      <dgm:t>
        <a:bodyPr/>
        <a:lstStyle/>
        <a:p>
          <a:endParaRPr lang="en-GB"/>
        </a:p>
      </dgm:t>
    </dgm:pt>
    <dgm:pt modelId="{A5973AAE-3940-4726-80A9-9205A8CEE5AE}">
      <dgm:prSet/>
      <dgm:spPr/>
      <dgm:t>
        <a:bodyPr/>
        <a:lstStyle/>
        <a:p>
          <a:r>
            <a:rPr lang="en-GB" dirty="0" smtClean="0"/>
            <a:t>01296 383754</a:t>
          </a:r>
          <a:endParaRPr lang="en-GB" dirty="0"/>
        </a:p>
      </dgm:t>
    </dgm:pt>
    <dgm:pt modelId="{CA443394-7C70-4E0B-935F-494C7732D43C}" type="parTrans" cxnId="{91FEC72C-0D31-421F-8DA6-7C37DE8A689C}">
      <dgm:prSet/>
      <dgm:spPr/>
      <dgm:t>
        <a:bodyPr/>
        <a:lstStyle/>
        <a:p>
          <a:endParaRPr lang="en-GB"/>
        </a:p>
      </dgm:t>
    </dgm:pt>
    <dgm:pt modelId="{D8D10925-28EE-4384-8D98-75CE1C251EE8}" type="sibTrans" cxnId="{91FEC72C-0D31-421F-8DA6-7C37DE8A689C}">
      <dgm:prSet/>
      <dgm:spPr/>
      <dgm:t>
        <a:bodyPr/>
        <a:lstStyle/>
        <a:p>
          <a:endParaRPr lang="en-GB"/>
        </a:p>
      </dgm:t>
    </dgm:pt>
    <dgm:pt modelId="{47F7B0B9-4BDA-4F39-9348-C852B5604848}" type="pres">
      <dgm:prSet presAssocID="{20BFB245-CE89-4013-8755-3018618B8E6C}" presName="Name0" presStyleCnt="0">
        <dgm:presLayoutVars>
          <dgm:dir/>
          <dgm:animLvl val="lvl"/>
          <dgm:resizeHandles val="exact"/>
        </dgm:presLayoutVars>
      </dgm:prSet>
      <dgm:spPr/>
      <dgm:t>
        <a:bodyPr/>
        <a:lstStyle/>
        <a:p>
          <a:endParaRPr lang="en-GB"/>
        </a:p>
      </dgm:t>
    </dgm:pt>
    <dgm:pt modelId="{86E6DCB0-6609-4DAC-8209-9F8E4CEC1CBB}" type="pres">
      <dgm:prSet presAssocID="{7C02E012-1E1E-44B6-A388-8E9A9F595695}" presName="composite" presStyleCnt="0"/>
      <dgm:spPr/>
    </dgm:pt>
    <dgm:pt modelId="{6E328531-BF31-4B6F-AEBA-B8454A655A0F}" type="pres">
      <dgm:prSet presAssocID="{7C02E012-1E1E-44B6-A388-8E9A9F595695}" presName="parTx" presStyleLbl="alignNode1" presStyleIdx="0" presStyleCnt="3">
        <dgm:presLayoutVars>
          <dgm:chMax val="0"/>
          <dgm:chPref val="0"/>
          <dgm:bulletEnabled val="1"/>
        </dgm:presLayoutVars>
      </dgm:prSet>
      <dgm:spPr/>
      <dgm:t>
        <a:bodyPr/>
        <a:lstStyle/>
        <a:p>
          <a:endParaRPr lang="en-GB"/>
        </a:p>
      </dgm:t>
    </dgm:pt>
    <dgm:pt modelId="{68B185CA-7E92-4618-BEB5-591F4F1D6F60}" type="pres">
      <dgm:prSet presAssocID="{7C02E012-1E1E-44B6-A388-8E9A9F595695}" presName="desTx" presStyleLbl="alignAccFollowNode1" presStyleIdx="0" presStyleCnt="3">
        <dgm:presLayoutVars>
          <dgm:bulletEnabled val="1"/>
        </dgm:presLayoutVars>
      </dgm:prSet>
      <dgm:spPr/>
      <dgm:t>
        <a:bodyPr/>
        <a:lstStyle/>
        <a:p>
          <a:endParaRPr lang="en-GB"/>
        </a:p>
      </dgm:t>
    </dgm:pt>
    <dgm:pt modelId="{4CA15A11-B334-43F3-BFAF-68D5AB3F73EF}" type="pres">
      <dgm:prSet presAssocID="{7619CFD6-6EE3-4A4A-8094-F98DCA4FEB70}" presName="space" presStyleCnt="0"/>
      <dgm:spPr/>
    </dgm:pt>
    <dgm:pt modelId="{673B6B98-8D55-442B-AD75-E09547D03529}" type="pres">
      <dgm:prSet presAssocID="{7C42F23C-871B-446D-916D-582C0F50057B}" presName="composite" presStyleCnt="0"/>
      <dgm:spPr/>
    </dgm:pt>
    <dgm:pt modelId="{86CC669D-B910-49AC-983E-39664099374C}" type="pres">
      <dgm:prSet presAssocID="{7C42F23C-871B-446D-916D-582C0F50057B}" presName="parTx" presStyleLbl="alignNode1" presStyleIdx="1" presStyleCnt="3">
        <dgm:presLayoutVars>
          <dgm:chMax val="0"/>
          <dgm:chPref val="0"/>
          <dgm:bulletEnabled val="1"/>
        </dgm:presLayoutVars>
      </dgm:prSet>
      <dgm:spPr/>
      <dgm:t>
        <a:bodyPr/>
        <a:lstStyle/>
        <a:p>
          <a:endParaRPr lang="en-GB"/>
        </a:p>
      </dgm:t>
    </dgm:pt>
    <dgm:pt modelId="{9D267760-D74C-40A1-A05A-4575C2C49224}" type="pres">
      <dgm:prSet presAssocID="{7C42F23C-871B-446D-916D-582C0F50057B}" presName="desTx" presStyleLbl="alignAccFollowNode1" presStyleIdx="1" presStyleCnt="3">
        <dgm:presLayoutVars>
          <dgm:bulletEnabled val="1"/>
        </dgm:presLayoutVars>
      </dgm:prSet>
      <dgm:spPr/>
      <dgm:t>
        <a:bodyPr/>
        <a:lstStyle/>
        <a:p>
          <a:endParaRPr lang="en-GB"/>
        </a:p>
      </dgm:t>
    </dgm:pt>
    <dgm:pt modelId="{8D1F39E1-96D9-4B3D-90AE-AEE791756A32}" type="pres">
      <dgm:prSet presAssocID="{C358AAF7-32A1-4896-A092-8C7AD326F205}" presName="space" presStyleCnt="0"/>
      <dgm:spPr/>
    </dgm:pt>
    <dgm:pt modelId="{6368DAC4-FD03-4804-9BDC-9E5805C15801}" type="pres">
      <dgm:prSet presAssocID="{31EA4BC9-5EC4-4FF7-8E6C-4C93F7107EE1}" presName="composite" presStyleCnt="0"/>
      <dgm:spPr/>
    </dgm:pt>
    <dgm:pt modelId="{11B808E2-B4EE-4D83-9EB7-D467B500222E}" type="pres">
      <dgm:prSet presAssocID="{31EA4BC9-5EC4-4FF7-8E6C-4C93F7107EE1}" presName="parTx" presStyleLbl="alignNode1" presStyleIdx="2" presStyleCnt="3">
        <dgm:presLayoutVars>
          <dgm:chMax val="0"/>
          <dgm:chPref val="0"/>
          <dgm:bulletEnabled val="1"/>
        </dgm:presLayoutVars>
      </dgm:prSet>
      <dgm:spPr/>
      <dgm:t>
        <a:bodyPr/>
        <a:lstStyle/>
        <a:p>
          <a:endParaRPr lang="en-GB"/>
        </a:p>
      </dgm:t>
    </dgm:pt>
    <dgm:pt modelId="{814E50F9-8B1F-4066-A36E-564527E54D37}" type="pres">
      <dgm:prSet presAssocID="{31EA4BC9-5EC4-4FF7-8E6C-4C93F7107EE1}" presName="desTx" presStyleLbl="alignAccFollowNode1" presStyleIdx="2" presStyleCnt="3">
        <dgm:presLayoutVars>
          <dgm:bulletEnabled val="1"/>
        </dgm:presLayoutVars>
      </dgm:prSet>
      <dgm:spPr/>
      <dgm:t>
        <a:bodyPr/>
        <a:lstStyle/>
        <a:p>
          <a:endParaRPr lang="en-GB"/>
        </a:p>
      </dgm:t>
    </dgm:pt>
  </dgm:ptLst>
  <dgm:cxnLst>
    <dgm:cxn modelId="{50252BBF-495F-4F8A-B9CB-8C8AC29D5F6D}" type="presOf" srcId="{7C42F23C-871B-446D-916D-582C0F50057B}" destId="{86CC669D-B910-49AC-983E-39664099374C}" srcOrd="0" destOrd="0" presId="urn:microsoft.com/office/officeart/2005/8/layout/hList1"/>
    <dgm:cxn modelId="{03090351-6227-4024-BECB-01C22E585D56}" srcId="{20BFB245-CE89-4013-8755-3018618B8E6C}" destId="{7C42F23C-871B-446D-916D-582C0F50057B}" srcOrd="1" destOrd="0" parTransId="{75A8D82E-8338-4D98-B897-BBB47F8B1F50}" sibTransId="{C358AAF7-32A1-4896-A092-8C7AD326F205}"/>
    <dgm:cxn modelId="{22B55D51-5C0C-4036-803F-22C803630A7A}" type="presOf" srcId="{20BFB245-CE89-4013-8755-3018618B8E6C}" destId="{47F7B0B9-4BDA-4F39-9348-C852B5604848}" srcOrd="0" destOrd="0" presId="urn:microsoft.com/office/officeart/2005/8/layout/hList1"/>
    <dgm:cxn modelId="{A2885E03-084E-415D-998D-5595E93353E6}" srcId="{7C42F23C-871B-446D-916D-582C0F50057B}" destId="{1B278689-DA2D-4622-9287-B66F6CC8232F}" srcOrd="0" destOrd="0" parTransId="{8B15D338-6357-4809-9A6E-8BB398526D55}" sibTransId="{42FCC7E3-9911-44C3-B96F-5591C6366DA7}"/>
    <dgm:cxn modelId="{91FEC72C-0D31-421F-8DA6-7C37DE8A689C}" srcId="{31EA4BC9-5EC4-4FF7-8E6C-4C93F7107EE1}" destId="{A5973AAE-3940-4726-80A9-9205A8CEE5AE}" srcOrd="1" destOrd="0" parTransId="{CA443394-7C70-4E0B-935F-494C7732D43C}" sibTransId="{D8D10925-28EE-4384-8D98-75CE1C251EE8}"/>
    <dgm:cxn modelId="{7376B811-3B16-4ABA-9BA9-9900865C4711}" srcId="{20BFB245-CE89-4013-8755-3018618B8E6C}" destId="{31EA4BC9-5EC4-4FF7-8E6C-4C93F7107EE1}" srcOrd="2" destOrd="0" parTransId="{C6115585-5BFF-4650-BF96-CE0797E3F06F}" sibTransId="{1D676D82-85DC-4F61-A04D-21BCB05D63DB}"/>
    <dgm:cxn modelId="{9B36830E-94A8-4E52-8B8D-489D01D222F6}" srcId="{20BFB245-CE89-4013-8755-3018618B8E6C}" destId="{7C02E012-1E1E-44B6-A388-8E9A9F595695}" srcOrd="0" destOrd="0" parTransId="{D6820AE9-7D5D-475A-8599-43979B228D3E}" sibTransId="{7619CFD6-6EE3-4A4A-8094-F98DCA4FEB70}"/>
    <dgm:cxn modelId="{58968A65-0E15-44F5-A3E2-F875F9006734}" type="presOf" srcId="{A5973AAE-3940-4726-80A9-9205A8CEE5AE}" destId="{814E50F9-8B1F-4066-A36E-564527E54D37}" srcOrd="0" destOrd="1" presId="urn:microsoft.com/office/officeart/2005/8/layout/hList1"/>
    <dgm:cxn modelId="{27839037-8307-4D1C-A4A7-FFD843EF0E78}" srcId="{7C42F23C-871B-446D-916D-582C0F50057B}" destId="{73B8B1C4-5894-4774-BD48-4DA8346E61E0}" srcOrd="1" destOrd="0" parTransId="{BC3B6E58-ED16-4085-A55F-9D3EF4B6E6C9}" sibTransId="{B346B023-23E6-4E18-A34D-627AB912602A}"/>
    <dgm:cxn modelId="{5ADF7325-2401-431A-A38D-48A72625ABF4}" srcId="{7C02E012-1E1E-44B6-A388-8E9A9F595695}" destId="{BBEFACD5-8D09-47FC-B8B6-A991B3A442B5}" srcOrd="1" destOrd="0" parTransId="{833D5621-2AB3-4C38-B142-A6F301D2FF67}" sibTransId="{67A090D4-1D18-4A74-B52A-494AF96A5CEA}"/>
    <dgm:cxn modelId="{7FC0EFBF-693A-42F9-AE48-00EF30265277}" srcId="{7C02E012-1E1E-44B6-A388-8E9A9F595695}" destId="{E518F43E-DC72-421F-84EF-CB63BF46EEB9}" srcOrd="0" destOrd="0" parTransId="{439C65BA-45DB-4C68-B3E0-9AD97E0704EA}" sibTransId="{6590E194-9EFF-4984-80CF-5E4187ADEAA6}"/>
    <dgm:cxn modelId="{B87D1E1A-35BB-4E11-90A3-DFDBAC4D24CC}" type="presOf" srcId="{DF880A15-7CFA-419E-9996-1093DDDA4CD9}" destId="{814E50F9-8B1F-4066-A36E-564527E54D37}" srcOrd="0" destOrd="0" presId="urn:microsoft.com/office/officeart/2005/8/layout/hList1"/>
    <dgm:cxn modelId="{5119B2F5-69EC-41AC-A270-C650DCB44727}" type="presOf" srcId="{7C02E012-1E1E-44B6-A388-8E9A9F595695}" destId="{6E328531-BF31-4B6F-AEBA-B8454A655A0F}" srcOrd="0" destOrd="0" presId="urn:microsoft.com/office/officeart/2005/8/layout/hList1"/>
    <dgm:cxn modelId="{7EE83D91-A778-41F6-91B8-2C5FE53D56B0}" type="presOf" srcId="{73B8B1C4-5894-4774-BD48-4DA8346E61E0}" destId="{9D267760-D74C-40A1-A05A-4575C2C49224}" srcOrd="0" destOrd="1" presId="urn:microsoft.com/office/officeart/2005/8/layout/hList1"/>
    <dgm:cxn modelId="{FAC41123-3FD7-4E11-9771-48E4B0E8743C}" srcId="{31EA4BC9-5EC4-4FF7-8E6C-4C93F7107EE1}" destId="{DF880A15-7CFA-419E-9996-1093DDDA4CD9}" srcOrd="0" destOrd="0" parTransId="{EE020349-C312-4618-AF74-40A523C15338}" sibTransId="{B72FAC97-71AA-4E26-8C35-121C8BE58935}"/>
    <dgm:cxn modelId="{D6F071C6-3A22-4327-ABF2-2516667BADD1}" type="presOf" srcId="{BBEFACD5-8D09-47FC-B8B6-A991B3A442B5}" destId="{68B185CA-7E92-4618-BEB5-591F4F1D6F60}" srcOrd="0" destOrd="1" presId="urn:microsoft.com/office/officeart/2005/8/layout/hList1"/>
    <dgm:cxn modelId="{F92BC8C1-E963-42B2-BD44-41A1401DD011}" type="presOf" srcId="{1B278689-DA2D-4622-9287-B66F6CC8232F}" destId="{9D267760-D74C-40A1-A05A-4575C2C49224}" srcOrd="0" destOrd="0" presId="urn:microsoft.com/office/officeart/2005/8/layout/hList1"/>
    <dgm:cxn modelId="{270B2D09-EA0E-4B71-BC8F-168743C886DC}" type="presOf" srcId="{E518F43E-DC72-421F-84EF-CB63BF46EEB9}" destId="{68B185CA-7E92-4618-BEB5-591F4F1D6F60}" srcOrd="0" destOrd="0" presId="urn:microsoft.com/office/officeart/2005/8/layout/hList1"/>
    <dgm:cxn modelId="{72652970-1335-4691-A25B-35EC9FA06953}" type="presOf" srcId="{31EA4BC9-5EC4-4FF7-8E6C-4C93F7107EE1}" destId="{11B808E2-B4EE-4D83-9EB7-D467B500222E}" srcOrd="0" destOrd="0" presId="urn:microsoft.com/office/officeart/2005/8/layout/hList1"/>
    <dgm:cxn modelId="{9FDA5BCA-3913-4642-8B60-E829840FFF7A}" type="presParOf" srcId="{47F7B0B9-4BDA-4F39-9348-C852B5604848}" destId="{86E6DCB0-6609-4DAC-8209-9F8E4CEC1CBB}" srcOrd="0" destOrd="0" presId="urn:microsoft.com/office/officeart/2005/8/layout/hList1"/>
    <dgm:cxn modelId="{C96CB4D4-F2C5-42C5-8596-E4544A453BAE}" type="presParOf" srcId="{86E6DCB0-6609-4DAC-8209-9F8E4CEC1CBB}" destId="{6E328531-BF31-4B6F-AEBA-B8454A655A0F}" srcOrd="0" destOrd="0" presId="urn:microsoft.com/office/officeart/2005/8/layout/hList1"/>
    <dgm:cxn modelId="{5C305425-394A-4F8D-BCAC-E0D2E9DF1FF5}" type="presParOf" srcId="{86E6DCB0-6609-4DAC-8209-9F8E4CEC1CBB}" destId="{68B185CA-7E92-4618-BEB5-591F4F1D6F60}" srcOrd="1" destOrd="0" presId="urn:microsoft.com/office/officeart/2005/8/layout/hList1"/>
    <dgm:cxn modelId="{87FB6F5C-6BC3-43C2-BCBB-5680DECFD1FB}" type="presParOf" srcId="{47F7B0B9-4BDA-4F39-9348-C852B5604848}" destId="{4CA15A11-B334-43F3-BFAF-68D5AB3F73EF}" srcOrd="1" destOrd="0" presId="urn:microsoft.com/office/officeart/2005/8/layout/hList1"/>
    <dgm:cxn modelId="{597BDBC7-181D-44B0-A2BC-D94696522638}" type="presParOf" srcId="{47F7B0B9-4BDA-4F39-9348-C852B5604848}" destId="{673B6B98-8D55-442B-AD75-E09547D03529}" srcOrd="2" destOrd="0" presId="urn:microsoft.com/office/officeart/2005/8/layout/hList1"/>
    <dgm:cxn modelId="{09BB5CCB-934D-4C70-89B9-F2248D9073A0}" type="presParOf" srcId="{673B6B98-8D55-442B-AD75-E09547D03529}" destId="{86CC669D-B910-49AC-983E-39664099374C}" srcOrd="0" destOrd="0" presId="urn:microsoft.com/office/officeart/2005/8/layout/hList1"/>
    <dgm:cxn modelId="{DFCC820B-31FE-42AD-BEB2-D9983A9199B0}" type="presParOf" srcId="{673B6B98-8D55-442B-AD75-E09547D03529}" destId="{9D267760-D74C-40A1-A05A-4575C2C49224}" srcOrd="1" destOrd="0" presId="urn:microsoft.com/office/officeart/2005/8/layout/hList1"/>
    <dgm:cxn modelId="{BA53A90F-3C56-43EF-A23E-20D1DA2277F1}" type="presParOf" srcId="{47F7B0B9-4BDA-4F39-9348-C852B5604848}" destId="{8D1F39E1-96D9-4B3D-90AE-AEE791756A32}" srcOrd="3" destOrd="0" presId="urn:microsoft.com/office/officeart/2005/8/layout/hList1"/>
    <dgm:cxn modelId="{7CFE1153-B665-42C2-AEDB-09A2FE81F058}" type="presParOf" srcId="{47F7B0B9-4BDA-4F39-9348-C852B5604848}" destId="{6368DAC4-FD03-4804-9BDC-9E5805C15801}" srcOrd="4" destOrd="0" presId="urn:microsoft.com/office/officeart/2005/8/layout/hList1"/>
    <dgm:cxn modelId="{C9B0CB18-BA45-4194-85C1-D2DBF827C37A}" type="presParOf" srcId="{6368DAC4-FD03-4804-9BDC-9E5805C15801}" destId="{11B808E2-B4EE-4D83-9EB7-D467B500222E}" srcOrd="0" destOrd="0" presId="urn:microsoft.com/office/officeart/2005/8/layout/hList1"/>
    <dgm:cxn modelId="{8527275C-6ECB-4EB0-83EC-B58BB70A8398}" type="presParOf" srcId="{6368DAC4-FD03-4804-9BDC-9E5805C15801}" destId="{814E50F9-8B1F-4066-A36E-564527E54D3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14/02/2019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8</a:t>
            </a:fld>
            <a:endParaRPr lang="en-GB"/>
          </a:p>
        </p:txBody>
      </p:sp>
    </p:spTree>
    <p:extLst>
      <p:ext uri="{BB962C8B-B14F-4D97-AF65-F5344CB8AC3E}">
        <p14:creationId xmlns:p14="http://schemas.microsoft.com/office/powerpoint/2010/main" val="33313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16</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14/02/2019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88C248-B3C4-48D3-A854-56D1AE1C8254}" type="datetimeFigureOut">
              <a:rPr lang="en-GB" smtClean="0"/>
              <a:t>14/02/2019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88C248-B3C4-48D3-A854-56D1AE1C8254}" type="datetimeFigureOut">
              <a:rPr lang="en-GB" smtClean="0"/>
              <a:t>14/02/2019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14/02/2019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14/02/2019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xml"/><Relationship Id="rId7" Type="http://schemas.openxmlformats.org/officeDocument/2006/relationships/diagramQuickStyle" Target="../diagrams/quickStyle5.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png"/><Relationship Id="rId4" Type="http://schemas.openxmlformats.org/officeDocument/2006/relationships/diagramQuickStyle" Target="../diagrams/quickStyle6.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xml"/><Relationship Id="rId7" Type="http://schemas.openxmlformats.org/officeDocument/2006/relationships/diagramQuickStyle" Target="../diagrams/quickStyle8.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hyperlink" Target="https://www.facebook.com/BucksLocalOffer/" TargetMode="External"/><Relationship Id="rId4" Type="http://schemas.openxmlformats.org/officeDocument/2006/relationships/diagramData" Target="../diagrams/data9.xml"/><Relationship Id="rId9" Type="http://schemas.openxmlformats.org/officeDocument/2006/relationships/hyperlink" Target="https://www.bucksfamilyinfo.org/kb5/buckinghamshire/fsd/localoffer.pag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18"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xml"/><Relationship Id="rId2" Type="http://schemas.openxmlformats.org/officeDocument/2006/relationships/slide" Target="slide3.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12.xml"/><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hyperlink" Target="https://www.bucksfamilyinfo.org/kb5/buckinghamshire/fsd/advice.page?id=x2X9SqNU5lo" TargetMode="External"/><Relationship Id="rId4" Type="http://schemas.openxmlformats.org/officeDocument/2006/relationships/slide" Target="slide15.xml"/><Relationship Id="rId9" Type="http://schemas.openxmlformats.org/officeDocument/2006/relationships/slide" Target="slide10.xml"/><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hawridge-cholesbury.bucks.sch.uk/website/send/382995"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www.hawridge-cholesbury.bucks.sch.uk/website/policies/56889" TargetMode="Externa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3260575"/>
          </a:xfrm>
        </p:spPr>
        <p:txBody>
          <a:bodyPr>
            <a:normAutofit/>
          </a:bodyPr>
          <a:lstStyle/>
          <a:p>
            <a:pPr algn="ctr"/>
            <a:r>
              <a:rPr lang="en-GB" sz="4000" dirty="0" err="1" smtClean="0"/>
              <a:t>Hawridge</a:t>
            </a:r>
            <a:r>
              <a:rPr lang="en-GB" sz="4000" dirty="0" smtClean="0"/>
              <a:t> and </a:t>
            </a:r>
            <a:r>
              <a:rPr lang="en-GB" sz="4000" dirty="0" err="1" smtClean="0"/>
              <a:t>Cholesbury</a:t>
            </a:r>
            <a:r>
              <a:rPr lang="en-GB" sz="4000" dirty="0" smtClean="0"/>
              <a:t> CE School</a:t>
            </a:r>
            <a:br>
              <a:rPr lang="en-GB" sz="4000" dirty="0" smtClean="0"/>
            </a:br>
            <a:r>
              <a:rPr lang="en-GB" sz="4000" dirty="0" smtClean="0"/>
              <a:t>SEN Information Report 2019</a:t>
            </a:r>
            <a:endParaRPr lang="en-GB" sz="4000" dirty="0"/>
          </a:p>
        </p:txBody>
      </p:sp>
      <p:sp>
        <p:nvSpPr>
          <p:cNvPr id="3" name="Subtitle 2"/>
          <p:cNvSpPr>
            <a:spLocks noGrp="1"/>
          </p:cNvSpPr>
          <p:nvPr>
            <p:ph type="subTitle" idx="1"/>
          </p:nvPr>
        </p:nvSpPr>
        <p:spPr>
          <a:xfrm>
            <a:off x="251520" y="3611607"/>
            <a:ext cx="8712968" cy="1199704"/>
          </a:xfrm>
        </p:spPr>
        <p:txBody>
          <a:bodyPr>
            <a:noAutofit/>
          </a:bodyPr>
          <a:lstStyle/>
          <a:p>
            <a:pPr algn="ctr"/>
            <a:r>
              <a:rPr lang="en-GB" sz="1800" b="1" dirty="0" smtClean="0"/>
              <a:t>To navigate around this interactive report, start the ‘slideshow’ mode. You can then click on the 15 interactive headings to find out more about the SEND provision at our school. </a:t>
            </a:r>
          </a:p>
          <a:p>
            <a:pPr algn="ctr"/>
            <a:r>
              <a:rPr lang="en-GB" sz="1800" b="1" dirty="0" smtClean="0"/>
              <a:t>To return to the main page at any point, click the school logo on the bottom left hand corner of each page.</a:t>
            </a:r>
            <a:endParaRPr lang="en-GB" sz="1800" b="1" dirty="0"/>
          </a:p>
        </p:txBody>
      </p:sp>
      <p:pic>
        <p:nvPicPr>
          <p:cNvPr id="4"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949280"/>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6632"/>
            <a:ext cx="1215752" cy="12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041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175" y="41711"/>
            <a:ext cx="7992888" cy="1138773"/>
          </a:xfrm>
          <a:prstGeom prst="rect">
            <a:avLst/>
          </a:prstGeom>
        </p:spPr>
        <p:txBody>
          <a:bodyPr wrap="square">
            <a:spAutoFit/>
          </a:bodyPr>
          <a:lstStyle/>
          <a:p>
            <a:pPr algn="ctr"/>
            <a:r>
              <a:rPr lang="en-GB" sz="2400" b="1" u="sng" dirty="0" smtClean="0"/>
              <a:t>7. Teaching children with SEND</a:t>
            </a:r>
            <a:endParaRPr lang="en-GB" sz="1000" b="1" dirty="0" smtClean="0"/>
          </a:p>
          <a:p>
            <a:pPr algn="just"/>
            <a:endParaRPr lang="en-GB" sz="1000" dirty="0"/>
          </a:p>
          <a:p>
            <a:pPr algn="just"/>
            <a:endParaRPr lang="en-GB" sz="1000" dirty="0" smtClean="0"/>
          </a:p>
          <a:p>
            <a:pPr algn="just"/>
            <a:r>
              <a:rPr lang="en-GB" sz="2400" dirty="0" smtClean="0"/>
              <a:t> </a:t>
            </a:r>
            <a:endParaRPr lang="en-GB" sz="2400" dirty="0"/>
          </a:p>
        </p:txBody>
      </p:sp>
      <p:graphicFrame>
        <p:nvGraphicFramePr>
          <p:cNvPr id="3" name="Diagram 2"/>
          <p:cNvGraphicFramePr/>
          <p:nvPr>
            <p:extLst>
              <p:ext uri="{D42A27DB-BD31-4B8C-83A1-F6EECF244321}">
                <p14:modId xmlns:p14="http://schemas.microsoft.com/office/powerpoint/2010/main" val="1590353200"/>
              </p:ext>
            </p:extLst>
          </p:nvPr>
        </p:nvGraphicFramePr>
        <p:xfrm>
          <a:off x="419151" y="764704"/>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mage result for teach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4957009"/>
            <a:ext cx="1944216" cy="15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Image result for children working together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773"/>
          <a:stretch/>
        </p:blipFill>
        <p:spPr bwMode="auto">
          <a:xfrm>
            <a:off x="5458398" y="569111"/>
            <a:ext cx="1580728" cy="13788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p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651" y="908720"/>
            <a:ext cx="1601261" cy="980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112" y="116632"/>
            <a:ext cx="7992888" cy="1508105"/>
          </a:xfrm>
          <a:prstGeom prst="rect">
            <a:avLst/>
          </a:prstGeom>
        </p:spPr>
        <p:txBody>
          <a:bodyPr wrap="square">
            <a:spAutoFit/>
          </a:bodyPr>
          <a:lstStyle/>
          <a:p>
            <a:pPr algn="ctr"/>
            <a:r>
              <a:rPr lang="en-GB" sz="2400" b="1" u="sng" dirty="0" smtClean="0"/>
              <a:t>8. Adaptations to the curriculum and learning environment for children with SEND</a:t>
            </a:r>
            <a:endParaRPr lang="en-GB" sz="1000" b="1" dirty="0" smtClean="0"/>
          </a:p>
          <a:p>
            <a:pPr algn="just"/>
            <a:endParaRPr lang="en-GB" sz="1000" b="1" dirty="0"/>
          </a:p>
          <a:p>
            <a:pPr algn="just"/>
            <a:endParaRPr lang="en-GB" sz="1000" b="1" dirty="0" smtClean="0"/>
          </a:p>
          <a:p>
            <a:pPr algn="just"/>
            <a:r>
              <a:rPr lang="en-GB" sz="2400" b="1" dirty="0" smtClean="0"/>
              <a:t> </a:t>
            </a:r>
            <a:endParaRPr lang="en-GB" sz="2400" b="1" dirty="0"/>
          </a:p>
        </p:txBody>
      </p:sp>
      <p:sp>
        <p:nvSpPr>
          <p:cNvPr id="4" name="Hexagon 3"/>
          <p:cNvSpPr/>
          <p:nvPr/>
        </p:nvSpPr>
        <p:spPr>
          <a:xfrm>
            <a:off x="417838" y="1196752"/>
            <a:ext cx="1800200" cy="1652091"/>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range of access strategies such as work in chunks, work breaks, extra processing time</a:t>
            </a:r>
          </a:p>
          <a:p>
            <a:pPr algn="ctr"/>
            <a:endParaRPr lang="en-GB" sz="1100" dirty="0">
              <a:solidFill>
                <a:schemeClr val="tx1"/>
              </a:solidFill>
            </a:endParaRPr>
          </a:p>
        </p:txBody>
      </p:sp>
      <p:sp>
        <p:nvSpPr>
          <p:cNvPr id="8" name="Hexagon 7"/>
          <p:cNvSpPr/>
          <p:nvPr/>
        </p:nvSpPr>
        <p:spPr>
          <a:xfrm>
            <a:off x="2018540" y="2056755"/>
            <a:ext cx="1783673"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GB" sz="1100" dirty="0" smtClean="0">
                <a:solidFill>
                  <a:schemeClr val="tx1"/>
                </a:solidFill>
              </a:rPr>
              <a:t>Additional adult support (small group or 1:1)  where appropriate</a:t>
            </a:r>
            <a:endParaRPr lang="en-GB" sz="1100" dirty="0">
              <a:solidFill>
                <a:schemeClr val="tx1"/>
              </a:solidFill>
            </a:endParaRPr>
          </a:p>
        </p:txBody>
      </p:sp>
      <p:sp>
        <p:nvSpPr>
          <p:cNvPr id="9" name="Hexagon 8"/>
          <p:cNvSpPr/>
          <p:nvPr/>
        </p:nvSpPr>
        <p:spPr>
          <a:xfrm>
            <a:off x="3658198" y="3106995"/>
            <a:ext cx="1800200" cy="170122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smtClean="0">
                <a:solidFill>
                  <a:schemeClr val="tx1"/>
                </a:solidFill>
              </a:rPr>
              <a:t>Personalised timetables</a:t>
            </a:r>
            <a:endParaRPr lang="en-GB" sz="1100" dirty="0">
              <a:solidFill>
                <a:schemeClr val="tx1"/>
              </a:solidFill>
            </a:endParaRPr>
          </a:p>
          <a:p>
            <a:pPr algn="ctr"/>
            <a:endParaRPr lang="en-GB" sz="1100" dirty="0">
              <a:solidFill>
                <a:schemeClr val="tx1"/>
              </a:solidFill>
            </a:endParaRPr>
          </a:p>
        </p:txBody>
      </p:sp>
      <p:sp>
        <p:nvSpPr>
          <p:cNvPr id="10" name="Hexagon 9"/>
          <p:cNvSpPr/>
          <p:nvPr/>
        </p:nvSpPr>
        <p:spPr>
          <a:xfrm>
            <a:off x="2018541" y="4016134"/>
            <a:ext cx="1800200" cy="1683149"/>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Teachers are trained to adapt lessons according to the needs and differing abilities of children in their </a:t>
            </a:r>
            <a:r>
              <a:rPr lang="en-GB" sz="1100" dirty="0" smtClean="0">
                <a:solidFill>
                  <a:schemeClr val="tx1"/>
                </a:solidFill>
              </a:rPr>
              <a:t>class</a:t>
            </a:r>
            <a:endParaRPr lang="en-GB" sz="1100" dirty="0">
              <a:solidFill>
                <a:schemeClr val="tx1"/>
              </a:solidFill>
            </a:endParaRPr>
          </a:p>
        </p:txBody>
      </p:sp>
      <p:sp>
        <p:nvSpPr>
          <p:cNvPr id="11" name="Hexagon 10"/>
          <p:cNvSpPr/>
          <p:nvPr/>
        </p:nvSpPr>
        <p:spPr>
          <a:xfrm>
            <a:off x="395536" y="3106996"/>
            <a:ext cx="1822501" cy="170122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GB" sz="1100" dirty="0" smtClean="0">
                <a:solidFill>
                  <a:schemeClr val="tx1"/>
                </a:solidFill>
              </a:rPr>
              <a:t>Collaborative learning</a:t>
            </a:r>
            <a:endParaRPr lang="en-GB" sz="1100" dirty="0">
              <a:solidFill>
                <a:schemeClr val="tx1"/>
              </a:solidFill>
            </a:endParaRPr>
          </a:p>
        </p:txBody>
      </p:sp>
      <p:sp>
        <p:nvSpPr>
          <p:cNvPr id="12" name="Hexagon 11"/>
          <p:cNvSpPr/>
          <p:nvPr/>
        </p:nvSpPr>
        <p:spPr>
          <a:xfrm>
            <a:off x="3658198" y="1264667"/>
            <a:ext cx="1800200" cy="167152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GB" sz="1100" dirty="0" smtClean="0">
                <a:solidFill>
                  <a:schemeClr val="tx1"/>
                </a:solidFill>
              </a:rPr>
              <a:t>Access </a:t>
            </a:r>
            <a:r>
              <a:rPr lang="en-GB" sz="1100" dirty="0">
                <a:solidFill>
                  <a:schemeClr val="tx1"/>
                </a:solidFill>
              </a:rPr>
              <a:t>to ICT devices </a:t>
            </a:r>
            <a:r>
              <a:rPr lang="en-GB" sz="1100" dirty="0" smtClean="0">
                <a:solidFill>
                  <a:schemeClr val="tx1"/>
                </a:solidFill>
              </a:rPr>
              <a:t>e.g</a:t>
            </a:r>
            <a:r>
              <a:rPr lang="en-GB" sz="1100" dirty="0">
                <a:solidFill>
                  <a:schemeClr val="tx1"/>
                </a:solidFill>
              </a:rPr>
              <a:t>. </a:t>
            </a:r>
            <a:r>
              <a:rPr lang="en-GB" sz="1100" dirty="0" err="1">
                <a:solidFill>
                  <a:schemeClr val="tx1"/>
                </a:solidFill>
              </a:rPr>
              <a:t>iPad</a:t>
            </a:r>
            <a:r>
              <a:rPr lang="en-GB" sz="1100" dirty="0">
                <a:solidFill>
                  <a:schemeClr val="tx1"/>
                </a:solidFill>
              </a:rPr>
              <a:t>, </a:t>
            </a:r>
            <a:r>
              <a:rPr lang="en-GB" sz="1100" dirty="0" smtClean="0">
                <a:solidFill>
                  <a:schemeClr val="tx1"/>
                </a:solidFill>
              </a:rPr>
              <a:t>word processing, laptop</a:t>
            </a:r>
            <a:r>
              <a:rPr lang="en-GB" sz="1100" dirty="0">
                <a:solidFill>
                  <a:schemeClr val="tx1"/>
                </a:solidFill>
              </a:rPr>
              <a:t>, voice </a:t>
            </a:r>
            <a:r>
              <a:rPr lang="en-GB" sz="1100" dirty="0" smtClean="0">
                <a:solidFill>
                  <a:schemeClr val="tx1"/>
                </a:solidFill>
              </a:rPr>
              <a:t>recorder</a:t>
            </a:r>
            <a:endParaRPr lang="en-GB" sz="1100" dirty="0">
              <a:solidFill>
                <a:schemeClr val="tx1"/>
              </a:solidFill>
            </a:endParaRPr>
          </a:p>
        </p:txBody>
      </p:sp>
      <p:sp>
        <p:nvSpPr>
          <p:cNvPr id="13" name="Hexagon 12"/>
          <p:cNvSpPr/>
          <p:nvPr/>
        </p:nvSpPr>
        <p:spPr>
          <a:xfrm>
            <a:off x="5314382" y="2107357"/>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Specialist equipment </a:t>
            </a:r>
            <a:r>
              <a:rPr lang="en-GB" sz="1100" dirty="0" smtClean="0">
                <a:solidFill>
                  <a:schemeClr val="tx1"/>
                </a:solidFill>
              </a:rPr>
              <a:t>e.g. </a:t>
            </a:r>
            <a:r>
              <a:rPr lang="en-GB" sz="1100" dirty="0">
                <a:solidFill>
                  <a:schemeClr val="tx1"/>
                </a:solidFill>
              </a:rPr>
              <a:t>sloping boards, pencil grips, calming/fiddle toys, seating cushions, coloured overlays</a:t>
            </a:r>
          </a:p>
          <a:p>
            <a:pPr algn="ctr"/>
            <a:endParaRPr lang="en-GB" sz="1100" dirty="0">
              <a:solidFill>
                <a:schemeClr val="tx1"/>
              </a:solidFill>
            </a:endParaRPr>
          </a:p>
        </p:txBody>
      </p:sp>
      <p:sp>
        <p:nvSpPr>
          <p:cNvPr id="15" name="Hexagon 14"/>
          <p:cNvSpPr/>
          <p:nvPr/>
        </p:nvSpPr>
        <p:spPr>
          <a:xfrm>
            <a:off x="6970566" y="1270137"/>
            <a:ext cx="1800200" cy="1698313"/>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smtClean="0">
                <a:solidFill>
                  <a:schemeClr val="tx1"/>
                </a:solidFill>
              </a:rPr>
              <a:t>Pre-teaching and over-learning</a:t>
            </a:r>
            <a:endParaRPr lang="en-GB" sz="1100" dirty="0">
              <a:solidFill>
                <a:schemeClr val="tx1"/>
              </a:solidFill>
            </a:endParaRPr>
          </a:p>
        </p:txBody>
      </p:sp>
      <p:pic>
        <p:nvPicPr>
          <p:cNvPr id="16"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 16"/>
          <p:cNvSpPr/>
          <p:nvPr/>
        </p:nvSpPr>
        <p:spPr>
          <a:xfrm>
            <a:off x="5314382" y="4016134"/>
            <a:ext cx="1800200" cy="1698313"/>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Appropriate teaching approaches to match a child’s learning style e.g. hands on, visual, multi sensory</a:t>
            </a:r>
          </a:p>
        </p:txBody>
      </p:sp>
      <p:sp>
        <p:nvSpPr>
          <p:cNvPr id="18" name="Hexagon 17"/>
          <p:cNvSpPr/>
          <p:nvPr/>
        </p:nvSpPr>
        <p:spPr>
          <a:xfrm>
            <a:off x="6967118" y="3171734"/>
            <a:ext cx="1800200" cy="1698313"/>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wide range of visual and multi sensory </a:t>
            </a:r>
            <a:r>
              <a:rPr lang="en-GB" sz="1100" dirty="0" smtClean="0">
                <a:solidFill>
                  <a:schemeClr val="tx1"/>
                </a:solidFill>
              </a:rPr>
              <a:t>resources</a:t>
            </a:r>
            <a:endParaRPr lang="en-GB" sz="1100" dirty="0">
              <a:solidFill>
                <a:schemeClr val="tx1"/>
              </a:solidFill>
            </a:endParaRPr>
          </a:p>
        </p:txBody>
      </p:sp>
      <p:pic>
        <p:nvPicPr>
          <p:cNvPr id="4106" name="Picture 10" descr="Image result for wobble cushion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789" y="5349323"/>
            <a:ext cx="1980715" cy="1485537"/>
          </a:xfrm>
          <a:prstGeom prst="rect">
            <a:avLst/>
          </a:prstGeom>
          <a:noFill/>
          <a:extLst>
            <a:ext uri="{909E8E84-426E-40DD-AFC4-6F175D3DCCD1}">
              <a14:hiddenFill xmlns:a14="http://schemas.microsoft.com/office/drawing/2010/main">
                <a:solidFill>
                  <a:srgbClr val="FFFFFF"/>
                </a:solidFill>
              </a14:hiddenFill>
            </a:ext>
          </a:extLst>
        </p:spPr>
      </p:pic>
      <p:sp>
        <p:nvSpPr>
          <p:cNvPr id="19" name="Hexagon 18"/>
          <p:cNvSpPr/>
          <p:nvPr/>
        </p:nvSpPr>
        <p:spPr>
          <a:xfrm>
            <a:off x="3704456" y="5013176"/>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smtClean="0">
                <a:solidFill>
                  <a:schemeClr val="tx1"/>
                </a:solidFill>
              </a:rPr>
              <a:t>Wheelchair accessible.</a:t>
            </a:r>
          </a:p>
          <a:p>
            <a:pPr lvl="0" algn="ctr"/>
            <a:endParaRPr lang="en-GB" sz="1100" dirty="0" smtClean="0">
              <a:solidFill>
                <a:schemeClr val="tx1"/>
              </a:solidFill>
            </a:endParaRPr>
          </a:p>
          <a:p>
            <a:pPr lvl="0" algn="ctr"/>
            <a:r>
              <a:rPr lang="en-GB" sz="1100" dirty="0" smtClean="0">
                <a:solidFill>
                  <a:schemeClr val="tx1"/>
                </a:solidFill>
              </a:rPr>
              <a:t>Disabled toilet.</a:t>
            </a:r>
          </a:p>
          <a:p>
            <a:pPr lvl="0" algn="ctr"/>
            <a:endParaRPr lang="en-GB" sz="1100" dirty="0">
              <a:solidFill>
                <a:schemeClr val="tx1"/>
              </a:solidFill>
            </a:endParaRPr>
          </a:p>
          <a:p>
            <a:pPr lvl="0" algn="ctr"/>
            <a:r>
              <a:rPr lang="en-GB" sz="1100" dirty="0" smtClean="0">
                <a:solidFill>
                  <a:schemeClr val="tx1"/>
                </a:solidFill>
              </a:rPr>
              <a:t>Disabled parking.</a:t>
            </a:r>
            <a:endParaRPr lang="en-GB" sz="1100" dirty="0">
              <a:solidFill>
                <a:schemeClr val="tx1"/>
              </a:solidFill>
            </a:endParaRPr>
          </a:p>
          <a:p>
            <a:pPr algn="ctr"/>
            <a:endParaRPr lang="en-GB" sz="1100" dirty="0">
              <a:solidFill>
                <a:schemeClr val="tx1"/>
              </a:solidFill>
            </a:endParaRPr>
          </a:p>
        </p:txBody>
      </p:sp>
    </p:spTree>
    <p:extLst>
      <p:ext uri="{BB962C8B-B14F-4D97-AF65-F5344CB8AC3E}">
        <p14:creationId xmlns:p14="http://schemas.microsoft.com/office/powerpoint/2010/main" val="281806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8112" y="116632"/>
            <a:ext cx="7992888" cy="1508105"/>
          </a:xfrm>
          <a:prstGeom prst="rect">
            <a:avLst/>
          </a:prstGeom>
        </p:spPr>
        <p:txBody>
          <a:bodyPr wrap="square">
            <a:spAutoFit/>
          </a:bodyPr>
          <a:lstStyle/>
          <a:p>
            <a:pPr algn="ctr"/>
            <a:r>
              <a:rPr lang="en-GB" sz="2400" b="1" u="sng" dirty="0" smtClean="0"/>
              <a:t>9. The expertise and training of staff to support children with SEN.</a:t>
            </a:r>
            <a:endParaRPr lang="en-GB" sz="1000" b="1" dirty="0" smtClean="0"/>
          </a:p>
          <a:p>
            <a:pPr algn="just"/>
            <a:endParaRPr lang="en-GB" sz="1000" b="1" dirty="0"/>
          </a:p>
          <a:p>
            <a:pPr algn="just"/>
            <a:endParaRPr lang="en-GB" sz="1000" b="1" dirty="0" smtClean="0"/>
          </a:p>
          <a:p>
            <a:pPr algn="just"/>
            <a:r>
              <a:rPr lang="en-GB" sz="2400" b="1" dirty="0" smtClean="0"/>
              <a:t> </a:t>
            </a:r>
            <a:endParaRPr lang="en-GB" sz="2400" b="1" dirty="0"/>
          </a:p>
        </p:txBody>
      </p:sp>
      <p:sp>
        <p:nvSpPr>
          <p:cNvPr id="4" name="Rectangle 3"/>
          <p:cNvSpPr/>
          <p:nvPr/>
        </p:nvSpPr>
        <p:spPr>
          <a:xfrm>
            <a:off x="260592" y="1026454"/>
            <a:ext cx="8703896" cy="5078313"/>
          </a:xfrm>
          <a:prstGeom prst="rect">
            <a:avLst/>
          </a:prstGeom>
        </p:spPr>
        <p:txBody>
          <a:bodyPr wrap="square">
            <a:spAutoFit/>
          </a:bodyPr>
          <a:lstStyle/>
          <a:p>
            <a:pPr marL="285750" indent="-285750">
              <a:buFont typeface="Arial" pitchFamily="34" charset="0"/>
              <a:buChar char="•"/>
            </a:pPr>
            <a:r>
              <a:rPr lang="en-GB" b="1" dirty="0" err="1" smtClean="0">
                <a:solidFill>
                  <a:schemeClr val="accent2">
                    <a:lumMod val="75000"/>
                  </a:schemeClr>
                </a:solidFill>
              </a:rPr>
              <a:t>Hawridge</a:t>
            </a:r>
            <a:r>
              <a:rPr lang="en-GB" b="1" dirty="0" smtClean="0">
                <a:solidFill>
                  <a:schemeClr val="accent2">
                    <a:lumMod val="75000"/>
                  </a:schemeClr>
                </a:solidFill>
              </a:rPr>
              <a:t> and </a:t>
            </a:r>
            <a:r>
              <a:rPr lang="en-GB" b="1" dirty="0" err="1" smtClean="0">
                <a:solidFill>
                  <a:schemeClr val="accent2">
                    <a:lumMod val="75000"/>
                  </a:schemeClr>
                </a:solidFill>
              </a:rPr>
              <a:t>Cholesbury</a:t>
            </a:r>
            <a:r>
              <a:rPr lang="en-GB" b="1" dirty="0" smtClean="0">
                <a:solidFill>
                  <a:schemeClr val="accent2">
                    <a:lumMod val="75000"/>
                  </a:schemeClr>
                </a:solidFill>
              </a:rPr>
              <a:t> School has </a:t>
            </a:r>
            <a:r>
              <a:rPr lang="en-GB" b="1" dirty="0">
                <a:solidFill>
                  <a:schemeClr val="accent2">
                    <a:lumMod val="75000"/>
                  </a:schemeClr>
                </a:solidFill>
              </a:rPr>
              <a:t>an Early Years, </a:t>
            </a:r>
            <a:r>
              <a:rPr lang="en-GB" b="1" dirty="0" smtClean="0">
                <a:solidFill>
                  <a:schemeClr val="accent2">
                    <a:lumMod val="75000"/>
                  </a:schemeClr>
                </a:solidFill>
              </a:rPr>
              <a:t>Year </a:t>
            </a:r>
            <a:r>
              <a:rPr lang="en-GB" b="1" dirty="0">
                <a:solidFill>
                  <a:schemeClr val="accent2">
                    <a:lumMod val="75000"/>
                  </a:schemeClr>
                </a:solidFill>
              </a:rPr>
              <a:t>1/2/3 SENCO </a:t>
            </a:r>
            <a:r>
              <a:rPr lang="en-GB" b="1" dirty="0" smtClean="0">
                <a:solidFill>
                  <a:schemeClr val="accent2">
                    <a:lumMod val="75000"/>
                  </a:schemeClr>
                </a:solidFill>
              </a:rPr>
              <a:t>(Mrs Woodward) who </a:t>
            </a:r>
            <a:r>
              <a:rPr lang="en-GB" b="1" dirty="0">
                <a:solidFill>
                  <a:schemeClr val="accent2">
                    <a:lumMod val="75000"/>
                  </a:schemeClr>
                </a:solidFill>
              </a:rPr>
              <a:t>is a qualified </a:t>
            </a:r>
            <a:r>
              <a:rPr lang="en-GB" b="1" dirty="0" smtClean="0">
                <a:solidFill>
                  <a:schemeClr val="accent2">
                    <a:lumMod val="75000"/>
                  </a:schemeClr>
                </a:solidFill>
              </a:rPr>
              <a:t>teacher and holds the National Award in SEN Coordination. The </a:t>
            </a:r>
            <a:r>
              <a:rPr lang="en-GB" b="1" dirty="0">
                <a:solidFill>
                  <a:schemeClr val="accent2">
                    <a:lumMod val="75000"/>
                  </a:schemeClr>
                </a:solidFill>
              </a:rPr>
              <a:t>Upper Key Stage Two </a:t>
            </a:r>
            <a:r>
              <a:rPr lang="en-GB" b="1" dirty="0" smtClean="0">
                <a:solidFill>
                  <a:schemeClr val="accent2">
                    <a:lumMod val="75000"/>
                  </a:schemeClr>
                </a:solidFill>
              </a:rPr>
              <a:t>SENCO for Years 4-6 (Mrs Davey) is </a:t>
            </a:r>
            <a:r>
              <a:rPr lang="en-GB" b="1" dirty="0">
                <a:solidFill>
                  <a:schemeClr val="accent2">
                    <a:lumMod val="75000"/>
                  </a:schemeClr>
                </a:solidFill>
              </a:rPr>
              <a:t>also a qualified </a:t>
            </a:r>
            <a:r>
              <a:rPr lang="en-GB" b="1" dirty="0" smtClean="0">
                <a:solidFill>
                  <a:schemeClr val="accent2">
                    <a:lumMod val="75000"/>
                  </a:schemeClr>
                </a:solidFill>
              </a:rPr>
              <a:t>Advanced Skills teacher </a:t>
            </a:r>
            <a:r>
              <a:rPr lang="en-GB" b="1" dirty="0">
                <a:solidFill>
                  <a:schemeClr val="accent2">
                    <a:lumMod val="75000"/>
                  </a:schemeClr>
                </a:solidFill>
              </a:rPr>
              <a:t>and is currently undergoing the National Award in SEN Coordination</a:t>
            </a:r>
            <a:r>
              <a:rPr lang="en-GB" b="1" dirty="0" smtClean="0">
                <a:solidFill>
                  <a:schemeClr val="accent2">
                    <a:lumMod val="75000"/>
                  </a:schemeClr>
                </a:solidFill>
              </a:rPr>
              <a:t>.</a:t>
            </a:r>
          </a:p>
          <a:p>
            <a:endParaRPr lang="en-GB" b="1" dirty="0"/>
          </a:p>
          <a:p>
            <a:pPr marL="285750" indent="-285750">
              <a:buFont typeface="Arial" pitchFamily="34" charset="0"/>
              <a:buChar char="•"/>
            </a:pPr>
            <a:r>
              <a:rPr lang="en-GB" b="1" dirty="0">
                <a:solidFill>
                  <a:srgbClr val="FF0000"/>
                </a:solidFill>
              </a:rPr>
              <a:t>All staff including </a:t>
            </a:r>
            <a:r>
              <a:rPr lang="en-GB" b="1" dirty="0" smtClean="0">
                <a:solidFill>
                  <a:srgbClr val="FF0000"/>
                </a:solidFill>
              </a:rPr>
              <a:t>NQTs </a:t>
            </a:r>
            <a:r>
              <a:rPr lang="en-GB" b="1" dirty="0">
                <a:solidFill>
                  <a:srgbClr val="FF0000"/>
                </a:solidFill>
              </a:rPr>
              <a:t>have access to the </a:t>
            </a:r>
            <a:r>
              <a:rPr lang="en-GB" b="1" dirty="0" smtClean="0">
                <a:solidFill>
                  <a:srgbClr val="FF0000"/>
                </a:solidFill>
              </a:rPr>
              <a:t>Bucks Learning Trust </a:t>
            </a:r>
            <a:r>
              <a:rPr lang="en-GB" b="1" dirty="0">
                <a:solidFill>
                  <a:srgbClr val="FF0000"/>
                </a:solidFill>
              </a:rPr>
              <a:t>list of training sessions.  In addition to this, </a:t>
            </a:r>
            <a:r>
              <a:rPr lang="en-GB" b="1" dirty="0" smtClean="0">
                <a:solidFill>
                  <a:srgbClr val="FF0000"/>
                </a:solidFill>
              </a:rPr>
              <a:t>SENCOs </a:t>
            </a:r>
            <a:r>
              <a:rPr lang="en-GB" b="1" dirty="0">
                <a:solidFill>
                  <a:srgbClr val="FF0000"/>
                </a:solidFill>
              </a:rPr>
              <a:t>may recommend other courses </a:t>
            </a:r>
            <a:r>
              <a:rPr lang="en-GB" b="1" dirty="0" smtClean="0">
                <a:solidFill>
                  <a:srgbClr val="FF0000"/>
                </a:solidFill>
              </a:rPr>
              <a:t>through the Specialist Teaching Service and Bucks CAMHs which </a:t>
            </a:r>
            <a:r>
              <a:rPr lang="en-GB" b="1" dirty="0">
                <a:solidFill>
                  <a:srgbClr val="FF0000"/>
                </a:solidFill>
              </a:rPr>
              <a:t>may support particular members of staff and the needs of the children that they are working with.  </a:t>
            </a:r>
          </a:p>
          <a:p>
            <a:endParaRPr lang="en-GB" b="1" dirty="0"/>
          </a:p>
          <a:p>
            <a:pPr marL="285750" indent="-285750">
              <a:buFont typeface="Arial" pitchFamily="34" charset="0"/>
              <a:buChar char="•"/>
            </a:pPr>
            <a:r>
              <a:rPr lang="en-GB" b="1" dirty="0">
                <a:solidFill>
                  <a:schemeClr val="accent3">
                    <a:lumMod val="50000"/>
                  </a:schemeClr>
                </a:solidFill>
              </a:rPr>
              <a:t>In school training is also run by </a:t>
            </a:r>
            <a:r>
              <a:rPr lang="en-GB" b="1" dirty="0" smtClean="0">
                <a:solidFill>
                  <a:schemeClr val="accent3">
                    <a:lumMod val="50000"/>
                  </a:schemeClr>
                </a:solidFill>
              </a:rPr>
              <a:t>our SENCOs as well as by our </a:t>
            </a:r>
            <a:r>
              <a:rPr lang="en-GB" b="1" dirty="0">
                <a:solidFill>
                  <a:schemeClr val="accent3">
                    <a:lumMod val="50000"/>
                  </a:schemeClr>
                </a:solidFill>
              </a:rPr>
              <a:t>link speech and language </a:t>
            </a:r>
            <a:r>
              <a:rPr lang="en-GB" b="1" dirty="0" smtClean="0">
                <a:solidFill>
                  <a:schemeClr val="accent3">
                    <a:lumMod val="50000"/>
                  </a:schemeClr>
                </a:solidFill>
              </a:rPr>
              <a:t>therapist, the pupil referral unit and our </a:t>
            </a:r>
            <a:r>
              <a:rPr lang="en-GB" b="1" dirty="0">
                <a:solidFill>
                  <a:schemeClr val="accent3">
                    <a:lumMod val="50000"/>
                  </a:schemeClr>
                </a:solidFill>
              </a:rPr>
              <a:t>link occupational </a:t>
            </a:r>
            <a:r>
              <a:rPr lang="en-GB" b="1" dirty="0" smtClean="0">
                <a:solidFill>
                  <a:schemeClr val="accent3">
                    <a:lumMod val="50000"/>
                  </a:schemeClr>
                </a:solidFill>
              </a:rPr>
              <a:t>therapist. Other professional external speakers are also used.</a:t>
            </a:r>
            <a:endParaRPr lang="en-GB" b="1" dirty="0">
              <a:solidFill>
                <a:schemeClr val="accent3">
                  <a:lumMod val="50000"/>
                </a:schemeClr>
              </a:solidFill>
            </a:endParaRPr>
          </a:p>
          <a:p>
            <a:pPr marL="285750" indent="-285750">
              <a:buFont typeface="Arial" pitchFamily="34" charset="0"/>
              <a:buChar char="•"/>
            </a:pPr>
            <a:endParaRPr lang="en-GB" b="1" dirty="0"/>
          </a:p>
          <a:p>
            <a:pPr marL="285750" indent="-285750">
              <a:buFont typeface="Arial" pitchFamily="34" charset="0"/>
              <a:buChar char="•"/>
            </a:pPr>
            <a:r>
              <a:rPr lang="en-GB" b="1" dirty="0">
                <a:solidFill>
                  <a:srgbClr val="FF6600"/>
                </a:solidFill>
              </a:rPr>
              <a:t>Training takes place during INSET days, weekly staff meetings and sometimes during the school day. </a:t>
            </a:r>
          </a:p>
        </p:txBody>
      </p:sp>
    </p:spTree>
    <p:extLst>
      <p:ext uri="{BB962C8B-B14F-4D97-AF65-F5344CB8AC3E}">
        <p14:creationId xmlns:p14="http://schemas.microsoft.com/office/powerpoint/2010/main" val="143274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00" y="5313052"/>
            <a:ext cx="2488704" cy="1716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301"/>
            <a:ext cx="9144000" cy="1138773"/>
          </a:xfrm>
          <a:prstGeom prst="rect">
            <a:avLst/>
          </a:prstGeom>
        </p:spPr>
        <p:txBody>
          <a:bodyPr wrap="square">
            <a:spAutoFit/>
          </a:bodyPr>
          <a:lstStyle/>
          <a:p>
            <a:pPr algn="ctr"/>
            <a:r>
              <a:rPr lang="en-GB" sz="2400" b="1" u="sng" dirty="0" smtClean="0"/>
              <a:t>10. Evaluating the effectiveness of our provision for children with SEND and the progress they make</a:t>
            </a:r>
            <a:endParaRPr lang="en-GB" sz="2400" b="1" u="sng" dirty="0"/>
          </a:p>
          <a:p>
            <a:r>
              <a:rPr lang="en-GB" sz="2000" b="1" i="1" dirty="0" smtClean="0"/>
              <a:t>	</a:t>
            </a:r>
            <a:endParaRPr lang="en-GB" sz="2000" b="1" i="1" dirty="0"/>
          </a:p>
        </p:txBody>
      </p:sp>
      <p:pic>
        <p:nvPicPr>
          <p:cNvPr id="9"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95070388"/>
              </p:ext>
            </p:extLst>
          </p:nvPr>
        </p:nvGraphicFramePr>
        <p:xfrm>
          <a:off x="35496" y="692696"/>
          <a:ext cx="9001000"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4501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7848872" cy="830997"/>
          </a:xfrm>
          <a:prstGeom prst="rect">
            <a:avLst/>
          </a:prstGeom>
        </p:spPr>
        <p:txBody>
          <a:bodyPr wrap="square">
            <a:spAutoFit/>
          </a:bodyPr>
          <a:lstStyle/>
          <a:p>
            <a:pPr algn="ctr"/>
            <a:r>
              <a:rPr lang="en-GB" sz="2400" b="1" u="sng" dirty="0" smtClean="0"/>
              <a:t>11. Arrangements for transitions</a:t>
            </a:r>
          </a:p>
          <a:p>
            <a:pPr algn="ctr"/>
            <a:endParaRPr lang="en-GB" sz="2400" b="1" u="sng" dirty="0" smtClean="0"/>
          </a:p>
        </p:txBody>
      </p:sp>
      <p:graphicFrame>
        <p:nvGraphicFramePr>
          <p:cNvPr id="4" name="Diagram 3"/>
          <p:cNvGraphicFramePr/>
          <p:nvPr>
            <p:extLst>
              <p:ext uri="{D42A27DB-BD31-4B8C-83A1-F6EECF244321}">
                <p14:modId xmlns:p14="http://schemas.microsoft.com/office/powerpoint/2010/main" val="3601030427"/>
              </p:ext>
            </p:extLst>
          </p:nvPr>
        </p:nvGraphicFramePr>
        <p:xfrm>
          <a:off x="966130" y="523981"/>
          <a:ext cx="7560839"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transition to secondary schoo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39"/>
          <a:stretch/>
        </p:blipFill>
        <p:spPr bwMode="auto">
          <a:xfrm>
            <a:off x="0" y="0"/>
            <a:ext cx="1224136" cy="96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nsition to secondary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5451888"/>
            <a:ext cx="2771800" cy="1381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139952" y="2348880"/>
            <a:ext cx="1224136"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Child voice</a:t>
            </a:r>
            <a:endParaRPr lang="en-GB" dirty="0"/>
          </a:p>
        </p:txBody>
      </p:sp>
    </p:spTree>
    <p:extLst>
      <p:ext uri="{BB962C8B-B14F-4D97-AF65-F5344CB8AC3E}">
        <p14:creationId xmlns:p14="http://schemas.microsoft.com/office/powerpoint/2010/main" val="253422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31148"/>
            <a:ext cx="9018240" cy="1569660"/>
          </a:xfrm>
          <a:prstGeom prst="rect">
            <a:avLst/>
          </a:prstGeom>
        </p:spPr>
        <p:txBody>
          <a:bodyPr wrap="square">
            <a:spAutoFit/>
          </a:bodyPr>
          <a:lstStyle/>
          <a:p>
            <a:pPr algn="ctr"/>
            <a:r>
              <a:rPr lang="en-GB" sz="2400" b="1" u="sng" dirty="0" smtClean="0"/>
              <a:t>12. How children with SEN are enabled to engage in activities available with children in the school who do not have SEN.</a:t>
            </a:r>
          </a:p>
          <a:p>
            <a:pPr algn="ctr"/>
            <a:endParaRPr lang="en-GB" sz="2400" b="1" u="sng" dirty="0" smtClean="0"/>
          </a:p>
        </p:txBody>
      </p:sp>
      <p:pic>
        <p:nvPicPr>
          <p:cNvPr id="3"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760" y="1412776"/>
            <a:ext cx="8838728" cy="3970318"/>
          </a:xfrm>
          <a:prstGeom prst="rect">
            <a:avLst/>
          </a:prstGeom>
        </p:spPr>
        <p:txBody>
          <a:bodyPr wrap="square">
            <a:spAutoFit/>
          </a:bodyPr>
          <a:lstStyle/>
          <a:p>
            <a:r>
              <a:rPr lang="en-GB" dirty="0" smtClean="0"/>
              <a:t>We are an inclusive school. </a:t>
            </a:r>
          </a:p>
          <a:p>
            <a:endParaRPr lang="en-GB" dirty="0" smtClean="0"/>
          </a:p>
          <a:p>
            <a:endParaRPr lang="en-GB" dirty="0" smtClean="0"/>
          </a:p>
          <a:p>
            <a:r>
              <a:rPr lang="en-GB" b="1" dirty="0" smtClean="0"/>
              <a:t>All</a:t>
            </a:r>
            <a:r>
              <a:rPr lang="en-GB" dirty="0" smtClean="0"/>
              <a:t> </a:t>
            </a:r>
            <a:r>
              <a:rPr lang="en-GB" dirty="0"/>
              <a:t>children are included in </a:t>
            </a:r>
            <a:r>
              <a:rPr lang="en-GB" b="1" dirty="0"/>
              <a:t>all</a:t>
            </a:r>
            <a:r>
              <a:rPr lang="en-GB" dirty="0"/>
              <a:t> parts of the school curriculum and we aim for </a:t>
            </a:r>
            <a:r>
              <a:rPr lang="en-GB" b="1" dirty="0"/>
              <a:t>all</a:t>
            </a:r>
            <a:r>
              <a:rPr lang="en-GB" dirty="0"/>
              <a:t> children to be included on school </a:t>
            </a:r>
            <a:r>
              <a:rPr lang="en-GB" dirty="0" smtClean="0"/>
              <a:t>trips and have the same access to extra-curricular activities. </a:t>
            </a:r>
            <a:r>
              <a:rPr lang="en-GB" dirty="0"/>
              <a:t>We will provide the necessary </a:t>
            </a:r>
            <a:r>
              <a:rPr lang="en-GB" dirty="0" smtClean="0"/>
              <a:t>support and make reasonable adjustments </a:t>
            </a:r>
            <a:r>
              <a:rPr lang="en-GB" dirty="0"/>
              <a:t>to ensure that this is successful</a:t>
            </a:r>
            <a:r>
              <a:rPr lang="en-GB" dirty="0" smtClean="0"/>
              <a:t>.</a:t>
            </a:r>
          </a:p>
          <a:p>
            <a:endParaRPr lang="en-GB" dirty="0"/>
          </a:p>
          <a:p>
            <a:r>
              <a:rPr lang="en-GB" dirty="0" smtClean="0"/>
              <a:t>A </a:t>
            </a:r>
            <a:r>
              <a:rPr lang="en-GB" dirty="0"/>
              <a:t>risk assessment is carried out prior to any </a:t>
            </a:r>
            <a:r>
              <a:rPr lang="en-GB" dirty="0" smtClean="0"/>
              <a:t>offsite </a:t>
            </a:r>
            <a:r>
              <a:rPr lang="en-GB" dirty="0"/>
              <a:t>activity to ensure </a:t>
            </a:r>
            <a:r>
              <a:rPr lang="en-GB" dirty="0" smtClean="0"/>
              <a:t>the </a:t>
            </a:r>
            <a:r>
              <a:rPr lang="en-GB" dirty="0"/>
              <a:t>health &amp; </a:t>
            </a:r>
            <a:r>
              <a:rPr lang="en-GB" dirty="0" smtClean="0"/>
              <a:t>safety of everyone. </a:t>
            </a:r>
            <a:r>
              <a:rPr lang="en-GB" dirty="0"/>
              <a:t>In the unlikely </a:t>
            </a:r>
            <a:r>
              <a:rPr lang="en-GB" dirty="0" smtClean="0"/>
              <a:t>event </a:t>
            </a:r>
            <a:r>
              <a:rPr lang="en-GB" dirty="0"/>
              <a:t>it is considered unsafe for a child to take part in an activity</a:t>
            </a:r>
            <a:r>
              <a:rPr lang="en-GB" dirty="0" smtClean="0"/>
              <a:t>, then we will ask parents/carers to accompany their child as a safety measure. If this is not possible, then </a:t>
            </a:r>
            <a:r>
              <a:rPr lang="en-GB" dirty="0"/>
              <a:t>alternative activities </a:t>
            </a:r>
            <a:r>
              <a:rPr lang="en-GB" dirty="0" smtClean="0"/>
              <a:t>which </a:t>
            </a:r>
            <a:r>
              <a:rPr lang="en-GB" dirty="0"/>
              <a:t>will cover the same curriculum areas will be provided in </a:t>
            </a:r>
            <a:r>
              <a:rPr lang="en-GB" dirty="0" smtClean="0"/>
              <a:t>school where possible.</a:t>
            </a:r>
            <a:endParaRPr lang="en-GB" dirty="0"/>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1" t="21781" r="31958" b="13636"/>
          <a:stretch/>
        </p:blipFill>
        <p:spPr bwMode="auto">
          <a:xfrm>
            <a:off x="5652119" y="5044519"/>
            <a:ext cx="2272253" cy="16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Image result for school tr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400" y="915978"/>
            <a:ext cx="2056359" cy="136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0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smtClean="0"/>
          </a:p>
          <a:p>
            <a:pPr algn="ctr"/>
            <a:endParaRPr lang="en-GB" sz="2400" u="sng" dirty="0" smtClean="0"/>
          </a:p>
          <a:p>
            <a:pPr algn="ctr"/>
            <a:endParaRPr lang="en-GB" sz="2400" u="sng" dirty="0" smtClean="0"/>
          </a:p>
          <a:p>
            <a:pPr algn="ctr"/>
            <a:endParaRPr lang="en-GB" sz="2400" u="sng" dirty="0" smtClean="0"/>
          </a:p>
        </p:txBody>
      </p:sp>
      <p:graphicFrame>
        <p:nvGraphicFramePr>
          <p:cNvPr id="4" name="Diagram 3"/>
          <p:cNvGraphicFramePr/>
          <p:nvPr>
            <p:extLst>
              <p:ext uri="{D42A27DB-BD31-4B8C-83A1-F6EECF244321}">
                <p14:modId xmlns:p14="http://schemas.microsoft.com/office/powerpoint/2010/main" val="3515195742"/>
              </p:ext>
            </p:extLst>
          </p:nvPr>
        </p:nvGraphicFramePr>
        <p:xfrm>
          <a:off x="-180528" y="404664"/>
          <a:ext cx="6552728" cy="605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496" y="-27384"/>
            <a:ext cx="9018240" cy="830997"/>
          </a:xfrm>
          <a:prstGeom prst="rect">
            <a:avLst/>
          </a:prstGeom>
        </p:spPr>
        <p:txBody>
          <a:bodyPr wrap="square">
            <a:spAutoFit/>
          </a:bodyPr>
          <a:lstStyle/>
          <a:p>
            <a:pPr algn="ctr"/>
            <a:r>
              <a:rPr lang="en-GB" sz="2400" b="1" u="sng" dirty="0" smtClean="0"/>
              <a:t>13. Improving emotional and social development.</a:t>
            </a:r>
          </a:p>
          <a:p>
            <a:pPr algn="ctr"/>
            <a:endParaRPr lang="en-GB" sz="2400" b="1" u="sng" dirty="0" smtClean="0"/>
          </a:p>
        </p:txBody>
      </p:sp>
      <p:sp>
        <p:nvSpPr>
          <p:cNvPr id="3" name="Rectangle 2"/>
          <p:cNvSpPr/>
          <p:nvPr/>
        </p:nvSpPr>
        <p:spPr>
          <a:xfrm>
            <a:off x="6156176" y="404664"/>
            <a:ext cx="3059832" cy="6986528"/>
          </a:xfrm>
          <a:prstGeom prst="rect">
            <a:avLst/>
          </a:prstGeom>
        </p:spPr>
        <p:txBody>
          <a:bodyPr wrap="square">
            <a:spAutoFit/>
          </a:bodyPr>
          <a:lstStyle/>
          <a:p>
            <a:r>
              <a:rPr lang="en-GB" sz="1400" dirty="0"/>
              <a:t>We are committed to providing a caring, friendly and safe environment for all of our </a:t>
            </a:r>
            <a:r>
              <a:rPr lang="en-GB" sz="1400" dirty="0" smtClean="0"/>
              <a:t>children </a:t>
            </a:r>
            <a:r>
              <a:rPr lang="en-GB" sz="1400" dirty="0"/>
              <a:t>so they can</a:t>
            </a:r>
            <a:br>
              <a:rPr lang="en-GB" sz="1400" dirty="0"/>
            </a:br>
            <a:r>
              <a:rPr lang="en-GB" sz="1400" dirty="0"/>
              <a:t>learn in a relaxed and secure atmosphere</a:t>
            </a:r>
            <a:r>
              <a:rPr lang="en-GB" sz="1400" dirty="0" smtClean="0"/>
              <a:t>. </a:t>
            </a:r>
          </a:p>
          <a:p>
            <a:endParaRPr lang="en-GB" sz="1400" dirty="0" smtClean="0"/>
          </a:p>
          <a:p>
            <a:r>
              <a:rPr lang="en-GB" sz="1400" dirty="0" smtClean="0"/>
              <a:t>All </a:t>
            </a:r>
            <a:r>
              <a:rPr lang="en-GB" sz="1400" dirty="0"/>
              <a:t>staff appreciate the importance of </a:t>
            </a:r>
            <a:r>
              <a:rPr lang="en-GB" sz="1400" dirty="0" smtClean="0"/>
              <a:t>self-esteem </a:t>
            </a:r>
            <a:r>
              <a:rPr lang="en-GB" sz="1400" dirty="0"/>
              <a:t>and </a:t>
            </a:r>
            <a:r>
              <a:rPr lang="en-GB" sz="1400" dirty="0" smtClean="0"/>
              <a:t>resilience </a:t>
            </a:r>
            <a:r>
              <a:rPr lang="en-GB" sz="1400" dirty="0"/>
              <a:t>in order to </a:t>
            </a:r>
            <a:r>
              <a:rPr lang="en-GB" sz="1400" dirty="0" smtClean="0"/>
              <a:t>support the emotional well-being of children. </a:t>
            </a:r>
            <a:endParaRPr lang="en-GB" sz="1400" dirty="0"/>
          </a:p>
          <a:p>
            <a:endParaRPr lang="en-GB" sz="1400" dirty="0"/>
          </a:p>
          <a:p>
            <a:r>
              <a:rPr lang="en-GB" sz="1400" dirty="0" smtClean="0"/>
              <a:t>Bullying </a:t>
            </a:r>
            <a:r>
              <a:rPr lang="en-GB" sz="1400" dirty="0"/>
              <a:t>of any kind is unacceptable at our school</a:t>
            </a:r>
            <a:r>
              <a:rPr lang="en-GB" sz="1400" dirty="0" smtClean="0"/>
              <a:t>. Please see our anti-bullying policy on the school website for more information.</a:t>
            </a:r>
          </a:p>
          <a:p>
            <a:endParaRPr lang="en-GB" sz="1400" dirty="0"/>
          </a:p>
          <a:p>
            <a:r>
              <a:rPr lang="en-GB" sz="1400" dirty="0"/>
              <a:t>Occasionally, a child may be referred to Child and Adolescent Mental Health (CAMHS) for </a:t>
            </a:r>
            <a:r>
              <a:rPr lang="en-GB" sz="1400" dirty="0" smtClean="0"/>
              <a:t>extra emotional </a:t>
            </a:r>
            <a:r>
              <a:rPr lang="en-GB" sz="1400" dirty="0"/>
              <a:t>support. This is always discussed with parents first. </a:t>
            </a:r>
            <a:endParaRPr lang="en-GB" sz="1400" dirty="0" smtClean="0"/>
          </a:p>
          <a:p>
            <a:endParaRPr lang="en-GB" sz="1400" dirty="0"/>
          </a:p>
          <a:p>
            <a:r>
              <a:rPr lang="en-GB" sz="1400" dirty="0" smtClean="0"/>
              <a:t>Children may also have individual behaviour improvement plans to support their emotional and social needs.</a:t>
            </a:r>
            <a:endParaRPr lang="en-GB" sz="1400" dirty="0"/>
          </a:p>
          <a:p>
            <a:endParaRPr lang="en-GB" sz="1400" dirty="0"/>
          </a:p>
        </p:txBody>
      </p:sp>
    </p:spTree>
    <p:extLst>
      <p:ext uri="{BB962C8B-B14F-4D97-AF65-F5344CB8AC3E}">
        <p14:creationId xmlns:p14="http://schemas.microsoft.com/office/powerpoint/2010/main" val="221971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clusive educ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6586" b="19656"/>
          <a:stretch/>
        </p:blipFill>
        <p:spPr bwMode="auto">
          <a:xfrm>
            <a:off x="5436096" y="5414771"/>
            <a:ext cx="3194298" cy="1454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7678"/>
            <a:ext cx="9144000" cy="1200329"/>
          </a:xfrm>
          <a:prstGeom prst="rect">
            <a:avLst/>
          </a:prstGeom>
        </p:spPr>
        <p:txBody>
          <a:bodyPr wrap="square">
            <a:spAutoFit/>
          </a:bodyPr>
          <a:lstStyle/>
          <a:p>
            <a:pPr algn="ctr"/>
            <a:r>
              <a:rPr lang="en-GB" sz="2400" b="1" u="sng" dirty="0" smtClean="0"/>
              <a:t>14. Our partnerships with other professional bodies</a:t>
            </a:r>
          </a:p>
          <a:p>
            <a:pPr algn="ctr"/>
            <a:endParaRPr lang="en-GB" sz="2400" b="1" u="sng" dirty="0" smtClean="0"/>
          </a:p>
          <a:p>
            <a:pPr algn="ctr"/>
            <a:endParaRPr lang="en-GB" sz="2400" b="1" u="sng" dirty="0"/>
          </a:p>
        </p:txBody>
      </p:sp>
      <p:pic>
        <p:nvPicPr>
          <p:cNvPr id="6"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383103979"/>
              </p:ext>
            </p:extLst>
          </p:nvPr>
        </p:nvGraphicFramePr>
        <p:xfrm>
          <a:off x="91868" y="627842"/>
          <a:ext cx="8944628" cy="5537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19860" y="658013"/>
            <a:ext cx="9124140" cy="646331"/>
          </a:xfrm>
          <a:prstGeom prst="rect">
            <a:avLst/>
          </a:prstGeom>
        </p:spPr>
        <p:txBody>
          <a:bodyPr wrap="square">
            <a:spAutoFit/>
          </a:bodyPr>
          <a:lstStyle/>
          <a:p>
            <a:r>
              <a:rPr lang="en-GB" dirty="0"/>
              <a:t>We </a:t>
            </a:r>
            <a:r>
              <a:rPr lang="en-GB" dirty="0" smtClean="0"/>
              <a:t>sometimes involve </a:t>
            </a:r>
            <a:r>
              <a:rPr lang="en-GB" dirty="0"/>
              <a:t>other professional bodies (including health, social care) to meet the needs of pupils with </a:t>
            </a:r>
            <a:r>
              <a:rPr lang="en-GB" dirty="0" smtClean="0"/>
              <a:t>SEND</a:t>
            </a:r>
            <a:r>
              <a:rPr lang="en-GB" dirty="0"/>
              <a:t> </a:t>
            </a:r>
            <a:r>
              <a:rPr lang="en-GB" dirty="0" smtClean="0"/>
              <a:t>and to support their families.</a:t>
            </a:r>
            <a:endParaRPr lang="en-GB" dirty="0"/>
          </a:p>
        </p:txBody>
      </p:sp>
    </p:spTree>
    <p:extLst>
      <p:ext uri="{BB962C8B-B14F-4D97-AF65-F5344CB8AC3E}">
        <p14:creationId xmlns:p14="http://schemas.microsoft.com/office/powerpoint/2010/main" val="412263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188640"/>
            <a:ext cx="7848872" cy="400110"/>
          </a:xfrm>
          <a:prstGeom prst="rect">
            <a:avLst/>
          </a:prstGeom>
        </p:spPr>
        <p:txBody>
          <a:bodyPr wrap="square">
            <a:spAutoFit/>
          </a:bodyPr>
          <a:lstStyle/>
          <a:p>
            <a:pPr algn="ctr"/>
            <a:r>
              <a:rPr lang="en-GB" sz="2000" b="1" u="sng" dirty="0" smtClean="0"/>
              <a:t>15. Access to the local authority’s Local Offer for SEND</a:t>
            </a:r>
          </a:p>
        </p:txBody>
      </p:sp>
      <p:pic>
        <p:nvPicPr>
          <p:cNvPr id="7"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68" y="6116697"/>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3891923323"/>
              </p:ext>
            </p:extLst>
          </p:nvPr>
        </p:nvGraphicFramePr>
        <p:xfrm>
          <a:off x="179512" y="3573016"/>
          <a:ext cx="8940994" cy="278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57464" y="620688"/>
            <a:ext cx="897903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dirty="0"/>
              <a:t>The Buckinghamshire Local Offer is a free, accessible hub bringing together information from social care, health, education and other services around Special Educational Needs and Disabilities (SEND</a:t>
            </a:r>
            <a:r>
              <a:rPr lang="en-GB" sz="1600" dirty="0" smtClean="0"/>
              <a:t>).</a:t>
            </a:r>
            <a:endParaRPr lang="en-GB" sz="1600" dirty="0"/>
          </a:p>
        </p:txBody>
      </p:sp>
      <p:sp>
        <p:nvSpPr>
          <p:cNvPr id="14" name="Rounded Rectangle 13"/>
          <p:cNvSpPr/>
          <p:nvPr/>
        </p:nvSpPr>
        <p:spPr>
          <a:xfrm>
            <a:off x="57464" y="1772816"/>
            <a:ext cx="8979032" cy="11242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solidFill>
                  <a:schemeClr val="tx1"/>
                </a:solidFill>
              </a:rPr>
              <a:t>The Buckinghamshire Local Offer can be found here:</a:t>
            </a:r>
          </a:p>
          <a:p>
            <a:pPr algn="ctr"/>
            <a:endParaRPr lang="en-GB" sz="1600" b="1" dirty="0">
              <a:solidFill>
                <a:schemeClr val="tx1"/>
              </a:solidFill>
            </a:endParaRPr>
          </a:p>
          <a:p>
            <a:pPr algn="ctr"/>
            <a:r>
              <a:rPr lang="en-GB" sz="1600" b="1" dirty="0">
                <a:solidFill>
                  <a:schemeClr val="tx1"/>
                </a:solidFill>
                <a:hlinkClick r:id="rId9"/>
              </a:rPr>
              <a:t>https://www.bucksfamilyinfo.org/kb5/buckinghamshire/fsd/localoffer.page</a:t>
            </a:r>
            <a:r>
              <a:rPr lang="en-GB" sz="1600" b="1" dirty="0">
                <a:solidFill>
                  <a:schemeClr val="tx1"/>
                </a:solidFill>
              </a:rPr>
              <a:t> </a:t>
            </a:r>
          </a:p>
        </p:txBody>
      </p:sp>
      <p:sp>
        <p:nvSpPr>
          <p:cNvPr id="15" name="Rounded Rectangle 14"/>
          <p:cNvSpPr/>
          <p:nvPr/>
        </p:nvSpPr>
        <p:spPr>
          <a:xfrm>
            <a:off x="57464" y="3068960"/>
            <a:ext cx="897903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Local Offer on </a:t>
            </a:r>
            <a:r>
              <a:rPr lang="en-GB" sz="1600" b="1" dirty="0" smtClean="0"/>
              <a:t>Facebook: </a:t>
            </a:r>
            <a:r>
              <a:rPr lang="en-GB" sz="1600" dirty="0" smtClean="0"/>
              <a:t>Like </a:t>
            </a:r>
            <a:r>
              <a:rPr lang="en-GB" sz="1600" dirty="0"/>
              <a:t>and follow the </a:t>
            </a:r>
            <a:r>
              <a:rPr lang="en-GB" sz="1600" u="sng" dirty="0">
                <a:hlinkClick r:id="rId10" tooltip="Local Offer Facebook Page"/>
              </a:rPr>
              <a:t>@</a:t>
            </a:r>
            <a:r>
              <a:rPr lang="en-GB" sz="1600" u="sng" dirty="0" err="1">
                <a:hlinkClick r:id="rId10" tooltip="Local Offer Facebook Page"/>
              </a:rPr>
              <a:t>BucksLocalOffer</a:t>
            </a:r>
            <a:r>
              <a:rPr lang="en-GB" sz="1600" dirty="0"/>
              <a:t> Facebook page for </a:t>
            </a:r>
            <a:r>
              <a:rPr lang="en-GB" sz="1600" dirty="0" smtClean="0"/>
              <a:t>updates, </a:t>
            </a:r>
            <a:r>
              <a:rPr lang="en-GB" sz="1600" dirty="0"/>
              <a:t>news, activities and events</a:t>
            </a:r>
            <a:r>
              <a:rPr lang="en-GB" sz="1600" dirty="0" smtClean="0"/>
              <a:t>.</a:t>
            </a:r>
            <a:endParaRPr lang="en-GB" sz="1600" dirty="0"/>
          </a:p>
        </p:txBody>
      </p:sp>
    </p:spTree>
    <p:extLst>
      <p:ext uri="{BB962C8B-B14F-4D97-AF65-F5344CB8AC3E}">
        <p14:creationId xmlns:p14="http://schemas.microsoft.com/office/powerpoint/2010/main" val="166810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5574" y="116632"/>
            <a:ext cx="1250241" cy="12266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1. </a:t>
            </a:r>
          </a:p>
          <a:p>
            <a:pPr algn="ctr"/>
            <a:r>
              <a:rPr lang="en-GB" sz="1600" b="1" dirty="0" smtClean="0"/>
              <a:t>Types of SEN  provision</a:t>
            </a:r>
            <a:endParaRPr lang="en-GB" sz="1600" b="1" dirty="0"/>
          </a:p>
        </p:txBody>
      </p:sp>
      <p:sp>
        <p:nvSpPr>
          <p:cNvPr id="4" name="Rounded Rectangle 3">
            <a:hlinkClick r:id="rId3" action="ppaction://hlinksldjump"/>
          </p:cNvPr>
          <p:cNvSpPr/>
          <p:nvPr/>
        </p:nvSpPr>
        <p:spPr>
          <a:xfrm>
            <a:off x="7425551" y="116631"/>
            <a:ext cx="1572646" cy="13681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5. </a:t>
            </a:r>
          </a:p>
          <a:p>
            <a:pPr algn="ctr"/>
            <a:r>
              <a:rPr lang="en-GB" sz="1600" b="1" dirty="0" smtClean="0"/>
              <a:t>Assessing and reviewing progress</a:t>
            </a:r>
          </a:p>
        </p:txBody>
      </p:sp>
      <p:sp>
        <p:nvSpPr>
          <p:cNvPr id="5" name="Rounded Rectangle 4">
            <a:hlinkClick r:id="rId4" action="ppaction://hlinksldjump"/>
          </p:cNvPr>
          <p:cNvSpPr/>
          <p:nvPr/>
        </p:nvSpPr>
        <p:spPr>
          <a:xfrm>
            <a:off x="121663" y="5083874"/>
            <a:ext cx="2169031" cy="721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smtClean="0"/>
          </a:p>
          <a:p>
            <a:pPr algn="ctr"/>
            <a:r>
              <a:rPr lang="en-GB" sz="1600" b="1" dirty="0" smtClean="0"/>
              <a:t>12. </a:t>
            </a:r>
          </a:p>
          <a:p>
            <a:pPr algn="ctr"/>
            <a:r>
              <a:rPr lang="en-GB" sz="1600" b="1" dirty="0" smtClean="0"/>
              <a:t>Accessing activities</a:t>
            </a:r>
          </a:p>
          <a:p>
            <a:pPr algn="ctr"/>
            <a:endParaRPr lang="en-GB" sz="1600" b="1" dirty="0" smtClean="0"/>
          </a:p>
        </p:txBody>
      </p:sp>
      <p:sp>
        <p:nvSpPr>
          <p:cNvPr id="6" name="Rounded Rectangle 5">
            <a:hlinkClick r:id="rId5" action="ppaction://hlinksldjump"/>
          </p:cNvPr>
          <p:cNvSpPr/>
          <p:nvPr/>
        </p:nvSpPr>
        <p:spPr>
          <a:xfrm>
            <a:off x="5868144" y="5107920"/>
            <a:ext cx="1368152" cy="127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9. </a:t>
            </a:r>
          </a:p>
          <a:p>
            <a:pPr algn="ctr"/>
            <a:r>
              <a:rPr lang="en-GB" sz="1600" b="1" dirty="0" smtClean="0"/>
              <a:t>Expertise and training of staff</a:t>
            </a:r>
            <a:endParaRPr lang="en-GB" sz="1600" b="1" dirty="0"/>
          </a:p>
        </p:txBody>
      </p:sp>
      <p:sp>
        <p:nvSpPr>
          <p:cNvPr id="7" name="Rounded Rectangle 6">
            <a:hlinkClick r:id="rId6" action="ppaction://hlinksldjump"/>
          </p:cNvPr>
          <p:cNvSpPr/>
          <p:nvPr/>
        </p:nvSpPr>
        <p:spPr>
          <a:xfrm>
            <a:off x="3059833" y="116632"/>
            <a:ext cx="1152128" cy="122666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smtClean="0"/>
          </a:p>
          <a:p>
            <a:pPr algn="ctr"/>
            <a:r>
              <a:rPr lang="en-GB" sz="1600" b="1" dirty="0" smtClean="0"/>
              <a:t>2. </a:t>
            </a:r>
          </a:p>
          <a:p>
            <a:pPr algn="ctr"/>
            <a:r>
              <a:rPr lang="en-GB" sz="1600" b="1" dirty="0" smtClean="0"/>
              <a:t>School  SEND Policy</a:t>
            </a:r>
          </a:p>
          <a:p>
            <a:pPr algn="ctr"/>
            <a:endParaRPr lang="en-GB" sz="1600" b="1" dirty="0"/>
          </a:p>
        </p:txBody>
      </p:sp>
      <p:sp>
        <p:nvSpPr>
          <p:cNvPr id="8" name="Rounded Rectangle 7">
            <a:hlinkClick r:id="rId7" action="ppaction://hlinksldjump"/>
          </p:cNvPr>
          <p:cNvSpPr/>
          <p:nvPr/>
        </p:nvSpPr>
        <p:spPr>
          <a:xfrm>
            <a:off x="5868144" y="116632"/>
            <a:ext cx="1368152" cy="122666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smtClean="0"/>
          </a:p>
          <a:p>
            <a:pPr algn="ctr"/>
            <a:endParaRPr lang="en-GB" sz="1600" b="1" dirty="0" smtClean="0"/>
          </a:p>
          <a:p>
            <a:pPr algn="ctr"/>
            <a:r>
              <a:rPr lang="en-GB" sz="1600" b="1" dirty="0" smtClean="0"/>
              <a:t>4. Identifying and assessing needs</a:t>
            </a:r>
          </a:p>
          <a:p>
            <a:pPr algn="ctr"/>
            <a:endParaRPr lang="en-GB" sz="1600" b="1" dirty="0" smtClean="0"/>
          </a:p>
          <a:p>
            <a:pPr algn="ctr"/>
            <a:endParaRPr lang="en-GB" sz="1400" b="1" dirty="0"/>
          </a:p>
        </p:txBody>
      </p:sp>
      <p:sp>
        <p:nvSpPr>
          <p:cNvPr id="9" name="Rounded Rectangle 8">
            <a:hlinkClick r:id="rId8" action="ppaction://hlinksldjump"/>
          </p:cNvPr>
          <p:cNvSpPr/>
          <p:nvPr/>
        </p:nvSpPr>
        <p:spPr>
          <a:xfrm>
            <a:off x="4355976" y="5085184"/>
            <a:ext cx="1370976" cy="93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t>10. </a:t>
            </a:r>
          </a:p>
          <a:p>
            <a:pPr algn="ctr"/>
            <a:r>
              <a:rPr lang="en-GB" sz="1600" b="1" dirty="0" smtClean="0"/>
              <a:t>Evaluating provision</a:t>
            </a:r>
            <a:endParaRPr lang="en-GB" sz="1600" b="1" dirty="0"/>
          </a:p>
        </p:txBody>
      </p:sp>
      <p:sp>
        <p:nvSpPr>
          <p:cNvPr id="10" name="Rounded Rectangle 9">
            <a:hlinkClick r:id="rId9" action="ppaction://hlinksldjump"/>
          </p:cNvPr>
          <p:cNvSpPr/>
          <p:nvPr/>
        </p:nvSpPr>
        <p:spPr>
          <a:xfrm>
            <a:off x="7425551" y="3356992"/>
            <a:ext cx="1610945" cy="12478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t>7.</a:t>
            </a:r>
          </a:p>
          <a:p>
            <a:pPr algn="ctr"/>
            <a:r>
              <a:rPr lang="en-GB" sz="1600" b="1" dirty="0" smtClean="0"/>
              <a:t>Teaching children with SEND</a:t>
            </a:r>
          </a:p>
        </p:txBody>
      </p:sp>
      <p:sp>
        <p:nvSpPr>
          <p:cNvPr id="11" name="Rounded Rectangle 10">
            <a:hlinkClick r:id="rId10" action="ppaction://hlinksldjump"/>
          </p:cNvPr>
          <p:cNvSpPr/>
          <p:nvPr/>
        </p:nvSpPr>
        <p:spPr>
          <a:xfrm>
            <a:off x="109547" y="2852936"/>
            <a:ext cx="1654309" cy="129614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t>14. </a:t>
            </a:r>
          </a:p>
          <a:p>
            <a:pPr algn="ctr"/>
            <a:r>
              <a:rPr lang="en-GB" sz="1600" b="1" dirty="0" smtClean="0"/>
              <a:t>Partnerships with professional bodies</a:t>
            </a:r>
            <a:endParaRPr lang="en-GB" sz="1600" b="1" dirty="0"/>
          </a:p>
        </p:txBody>
      </p:sp>
      <p:sp>
        <p:nvSpPr>
          <p:cNvPr id="12" name="Rounded Rectangle 11">
            <a:hlinkClick r:id="rId11" action="ppaction://hlinksldjump"/>
          </p:cNvPr>
          <p:cNvSpPr/>
          <p:nvPr/>
        </p:nvSpPr>
        <p:spPr>
          <a:xfrm>
            <a:off x="118868" y="4293097"/>
            <a:ext cx="2004860" cy="64807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GB" sz="1600" b="1" dirty="0">
                <a:solidFill>
                  <a:schemeClr val="bg1"/>
                </a:solidFill>
              </a:rPr>
              <a:t>13. </a:t>
            </a:r>
          </a:p>
          <a:p>
            <a:pPr lvl="0" algn="ctr"/>
            <a:r>
              <a:rPr lang="en-GB" sz="1600" b="1" dirty="0">
                <a:solidFill>
                  <a:schemeClr val="bg1"/>
                </a:solidFill>
              </a:rPr>
              <a:t>Pastoral </a:t>
            </a:r>
            <a:r>
              <a:rPr lang="en-GB" sz="1600" b="1" dirty="0" smtClean="0">
                <a:solidFill>
                  <a:schemeClr val="bg1"/>
                </a:solidFill>
              </a:rPr>
              <a:t>support</a:t>
            </a:r>
            <a:endParaRPr lang="en-GB" sz="1600" b="1" dirty="0">
              <a:solidFill>
                <a:schemeClr val="bg1"/>
              </a:solidFill>
            </a:endParaRPr>
          </a:p>
        </p:txBody>
      </p:sp>
      <p:sp>
        <p:nvSpPr>
          <p:cNvPr id="13" name="Rounded Rectangle 12">
            <a:hlinkClick r:id="rId12" action="ppaction://hlinksldjump"/>
          </p:cNvPr>
          <p:cNvSpPr/>
          <p:nvPr/>
        </p:nvSpPr>
        <p:spPr>
          <a:xfrm>
            <a:off x="7344815" y="4809457"/>
            <a:ext cx="1691681" cy="157187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smtClean="0"/>
              <a:t>8. </a:t>
            </a:r>
          </a:p>
          <a:p>
            <a:pPr algn="ctr"/>
            <a:r>
              <a:rPr lang="en-GB" sz="1600" b="1" dirty="0" smtClean="0"/>
              <a:t>Adaptations </a:t>
            </a:r>
            <a:r>
              <a:rPr lang="en-GB" sz="1600" b="1" dirty="0"/>
              <a:t>to the curriculum and learning </a:t>
            </a:r>
            <a:r>
              <a:rPr lang="en-GB" sz="1600" b="1" dirty="0" smtClean="0"/>
              <a:t>environment</a:t>
            </a:r>
            <a:endParaRPr lang="en-GB" sz="1600" b="1" dirty="0"/>
          </a:p>
        </p:txBody>
      </p:sp>
      <p:sp>
        <p:nvSpPr>
          <p:cNvPr id="14" name="Rounded Rectangle 13">
            <a:hlinkClick r:id="rId13" action="ppaction://hlinksldjump"/>
          </p:cNvPr>
          <p:cNvSpPr/>
          <p:nvPr/>
        </p:nvSpPr>
        <p:spPr>
          <a:xfrm>
            <a:off x="7414589" y="1700808"/>
            <a:ext cx="1617320" cy="148715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smtClean="0"/>
          </a:p>
          <a:p>
            <a:pPr algn="ctr"/>
            <a:r>
              <a:rPr lang="en-GB" sz="1600" b="1" dirty="0" smtClean="0"/>
              <a:t>6. </a:t>
            </a:r>
          </a:p>
          <a:p>
            <a:pPr algn="ctr"/>
            <a:r>
              <a:rPr lang="en-GB" sz="1600" b="1" dirty="0" smtClean="0"/>
              <a:t>Consulting  </a:t>
            </a:r>
            <a:r>
              <a:rPr lang="en-GB" sz="1600" b="1" dirty="0"/>
              <a:t>with </a:t>
            </a:r>
            <a:r>
              <a:rPr lang="en-GB" sz="1600" b="1" dirty="0" smtClean="0"/>
              <a:t>parents </a:t>
            </a:r>
            <a:r>
              <a:rPr lang="en-GB" sz="1600" b="1" dirty="0"/>
              <a:t>and children with SEND</a:t>
            </a:r>
          </a:p>
          <a:p>
            <a:pPr algn="ctr"/>
            <a:endParaRPr lang="en-GB" sz="1600" b="1" dirty="0"/>
          </a:p>
        </p:txBody>
      </p:sp>
      <p:sp>
        <p:nvSpPr>
          <p:cNvPr id="15" name="Rounded Rectangle 14">
            <a:hlinkClick r:id="rId14" action="ppaction://hlinksldjump"/>
          </p:cNvPr>
          <p:cNvSpPr/>
          <p:nvPr/>
        </p:nvSpPr>
        <p:spPr>
          <a:xfrm>
            <a:off x="4425160" y="116632"/>
            <a:ext cx="1298968" cy="119979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solidFill>
                  <a:schemeClr val="bg1"/>
                </a:solidFill>
              </a:rPr>
              <a:t>3. </a:t>
            </a:r>
          </a:p>
          <a:p>
            <a:pPr algn="ctr"/>
            <a:r>
              <a:rPr lang="en-GB" sz="1600" b="1" dirty="0" smtClean="0">
                <a:solidFill>
                  <a:schemeClr val="bg1"/>
                </a:solidFill>
              </a:rPr>
              <a:t>Contact the SENDCO</a:t>
            </a:r>
            <a:endParaRPr lang="en-GB" sz="1600" b="1" dirty="0"/>
          </a:p>
        </p:txBody>
      </p:sp>
      <p:sp>
        <p:nvSpPr>
          <p:cNvPr id="16" name="Rounded Rectangle 15">
            <a:hlinkClick r:id="rId15" action="ppaction://hlinksldjump"/>
          </p:cNvPr>
          <p:cNvSpPr/>
          <p:nvPr/>
        </p:nvSpPr>
        <p:spPr>
          <a:xfrm>
            <a:off x="2483768" y="5070610"/>
            <a:ext cx="1728193" cy="93782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t>11. </a:t>
            </a:r>
            <a:r>
              <a:rPr lang="en-GB" sz="1600" b="1" dirty="0"/>
              <a:t>Arrangements for transitions</a:t>
            </a:r>
          </a:p>
        </p:txBody>
      </p:sp>
      <p:sp>
        <p:nvSpPr>
          <p:cNvPr id="17" name="Quad Arrow 16"/>
          <p:cNvSpPr/>
          <p:nvPr/>
        </p:nvSpPr>
        <p:spPr>
          <a:xfrm>
            <a:off x="2483768" y="1484784"/>
            <a:ext cx="3888432" cy="3240359"/>
          </a:xfrm>
          <a:prstGeom prst="quadArrow">
            <a:avLst>
              <a:gd name="adj1" fmla="val 29230"/>
              <a:gd name="adj2" fmla="val 18648"/>
              <a:gd name="adj3" fmla="val 1277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b="1" dirty="0" smtClean="0">
              <a:solidFill>
                <a:schemeClr val="tx1"/>
              </a:solidFill>
            </a:endParaRPr>
          </a:p>
          <a:p>
            <a:pPr algn="ctr"/>
            <a:endParaRPr lang="en-GB" sz="1600" b="1" dirty="0" smtClean="0">
              <a:solidFill>
                <a:schemeClr val="tx1"/>
              </a:solidFill>
            </a:endParaRPr>
          </a:p>
          <a:p>
            <a:pPr algn="ctr"/>
            <a:endParaRPr lang="en-GB" sz="2000" b="1" dirty="0" smtClean="0">
              <a:solidFill>
                <a:schemeClr val="tx1"/>
              </a:solidFill>
            </a:endParaRPr>
          </a:p>
          <a:p>
            <a:pPr algn="ctr"/>
            <a:r>
              <a:rPr lang="en-GB" sz="2400" b="1" dirty="0" smtClean="0">
                <a:solidFill>
                  <a:schemeClr val="tx1"/>
                </a:solidFill>
              </a:rPr>
              <a:t>SEN Information Report 2018-2019</a:t>
            </a:r>
          </a:p>
          <a:p>
            <a:pPr algn="ctr"/>
            <a:endParaRPr lang="en-GB" sz="900" b="1" dirty="0" smtClean="0">
              <a:solidFill>
                <a:schemeClr val="tx1"/>
              </a:solidFill>
            </a:endParaRPr>
          </a:p>
          <a:p>
            <a:pPr algn="ctr"/>
            <a:endParaRPr lang="en-GB" sz="1200" b="1" dirty="0" smtClean="0">
              <a:solidFill>
                <a:schemeClr val="tx1"/>
              </a:solidFill>
            </a:endParaRPr>
          </a:p>
          <a:p>
            <a:pPr algn="ctr"/>
            <a:r>
              <a:rPr lang="en-GB" sz="1200" b="1" dirty="0" smtClean="0">
                <a:solidFill>
                  <a:schemeClr val="tx1"/>
                </a:solidFill>
              </a:rPr>
              <a:t>Reviewed </a:t>
            </a:r>
          </a:p>
          <a:p>
            <a:pPr algn="ctr"/>
            <a:r>
              <a:rPr lang="en-GB" sz="1200" b="1" dirty="0" smtClean="0">
                <a:solidFill>
                  <a:schemeClr val="tx1"/>
                </a:solidFill>
              </a:rPr>
              <a:t>January </a:t>
            </a:r>
          </a:p>
          <a:p>
            <a:pPr algn="ctr"/>
            <a:r>
              <a:rPr lang="en-GB" sz="1200" b="1" dirty="0" smtClean="0">
                <a:solidFill>
                  <a:schemeClr val="tx1"/>
                </a:solidFill>
              </a:rPr>
              <a:t>2019</a:t>
            </a:r>
          </a:p>
        </p:txBody>
      </p:sp>
      <p:pic>
        <p:nvPicPr>
          <p:cNvPr id="1026"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400" y="1772816"/>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hlinkClick r:id="rId1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968" y="6116697"/>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hlinkClick r:id="rId18" action="ppaction://hlinksldjump"/>
          </p:cNvPr>
          <p:cNvSpPr/>
          <p:nvPr/>
        </p:nvSpPr>
        <p:spPr>
          <a:xfrm>
            <a:off x="109547" y="1772816"/>
            <a:ext cx="1524156" cy="89365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solidFill>
                  <a:schemeClr val="bg1"/>
                </a:solidFill>
              </a:rPr>
              <a:t>15. </a:t>
            </a:r>
          </a:p>
          <a:p>
            <a:pPr algn="ctr"/>
            <a:r>
              <a:rPr lang="en-GB" sz="1600" b="1" dirty="0" smtClean="0">
                <a:solidFill>
                  <a:schemeClr val="bg1"/>
                </a:solidFill>
              </a:rPr>
              <a:t>Bucks Local Offer</a:t>
            </a:r>
            <a:endParaRPr lang="en-GB" sz="1600" b="1" dirty="0"/>
          </a:p>
        </p:txBody>
      </p:sp>
      <p:sp>
        <p:nvSpPr>
          <p:cNvPr id="19" name="6-Point Star 18">
            <a:hlinkClick r:id="rId19"/>
          </p:cNvPr>
          <p:cNvSpPr/>
          <p:nvPr/>
        </p:nvSpPr>
        <p:spPr>
          <a:xfrm>
            <a:off x="35496" y="48518"/>
            <a:ext cx="1498197" cy="1580282"/>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SEND Jargon </a:t>
            </a:r>
            <a:r>
              <a:rPr lang="en-GB" sz="1600" b="1" dirty="0" smtClean="0"/>
              <a:t>Buster</a:t>
            </a:r>
            <a:endParaRPr lang="en-GB" sz="1600" b="1" dirty="0"/>
          </a:p>
        </p:txBody>
      </p:sp>
    </p:spTree>
    <p:extLst>
      <p:ext uri="{BB962C8B-B14F-4D97-AF65-F5344CB8AC3E}">
        <p14:creationId xmlns:p14="http://schemas.microsoft.com/office/powerpoint/2010/main" val="342912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1248"/>
            <a:ext cx="8928992" cy="6186309"/>
          </a:xfrm>
          <a:prstGeom prst="rect">
            <a:avLst/>
          </a:prstGeom>
        </p:spPr>
        <p:txBody>
          <a:bodyPr wrap="square">
            <a:spAutoFit/>
          </a:bodyPr>
          <a:lstStyle/>
          <a:p>
            <a:r>
              <a:rPr lang="en-GB" b="1" u="sng" dirty="0" smtClean="0"/>
              <a:t>1.Types </a:t>
            </a:r>
            <a:r>
              <a:rPr lang="en-GB" b="1" u="sng" dirty="0"/>
              <a:t>of </a:t>
            </a:r>
            <a:r>
              <a:rPr lang="en-GB" b="1" u="sng" dirty="0" smtClean="0"/>
              <a:t>SEN :</a:t>
            </a:r>
          </a:p>
          <a:p>
            <a:r>
              <a:rPr lang="en-GB" b="1" dirty="0" smtClean="0"/>
              <a:t>There are 4 broad areas of need catered for:</a:t>
            </a:r>
          </a:p>
          <a:p>
            <a:endParaRPr lang="en-GB" sz="700" b="1" dirty="0"/>
          </a:p>
          <a:p>
            <a:r>
              <a:rPr lang="en-GB" b="1" dirty="0" smtClean="0"/>
              <a:t>Communication and interaction</a:t>
            </a:r>
            <a:r>
              <a:rPr lang="en-GB" sz="2000" dirty="0"/>
              <a:t>	</a:t>
            </a:r>
          </a:p>
          <a:p>
            <a:pPr marL="342900" indent="-342900">
              <a:buFont typeface="Arial" pitchFamily="34" charset="0"/>
              <a:buChar char="•"/>
            </a:pPr>
            <a:r>
              <a:rPr lang="en-GB" sz="1600" i="1" dirty="0" smtClean="0"/>
              <a:t>Autism Spectrum Disorder including Asperger’s </a:t>
            </a:r>
          </a:p>
          <a:p>
            <a:r>
              <a:rPr lang="en-GB" sz="1600" i="1" dirty="0" smtClean="0"/>
              <a:t>Syndrome and Autism.</a:t>
            </a:r>
          </a:p>
          <a:p>
            <a:pPr marL="342900" indent="-342900">
              <a:buFont typeface="Arial" pitchFamily="34" charset="0"/>
              <a:buChar char="•"/>
            </a:pPr>
            <a:r>
              <a:rPr lang="en-GB" sz="1600" i="1" dirty="0" smtClean="0"/>
              <a:t>Speech, language and communication needs</a:t>
            </a:r>
          </a:p>
          <a:p>
            <a:pPr algn="r"/>
            <a:endParaRPr lang="en-GB" sz="700" dirty="0"/>
          </a:p>
          <a:p>
            <a:pPr algn="r"/>
            <a:r>
              <a:rPr lang="en-GB" b="1" dirty="0" smtClean="0"/>
              <a:t>Cognition and learning</a:t>
            </a:r>
          </a:p>
          <a:p>
            <a:pPr marL="342900" indent="-342900" algn="r">
              <a:buFont typeface="Arial" pitchFamily="34" charset="0"/>
              <a:buChar char="•"/>
            </a:pPr>
            <a:r>
              <a:rPr lang="en-GB" sz="1600" i="1" dirty="0" smtClean="0"/>
              <a:t>Moderate Learning Difficulties</a:t>
            </a:r>
          </a:p>
          <a:p>
            <a:pPr marL="342900" indent="-342900" algn="r">
              <a:buFont typeface="Arial" pitchFamily="34" charset="0"/>
              <a:buChar char="•"/>
            </a:pPr>
            <a:r>
              <a:rPr lang="en-GB" sz="1600" i="1" dirty="0" smtClean="0"/>
              <a:t>Severe learning difficulties</a:t>
            </a:r>
          </a:p>
          <a:p>
            <a:pPr marL="342900" indent="-342900" algn="r">
              <a:buFont typeface="Arial" pitchFamily="34" charset="0"/>
              <a:buChar char="•"/>
            </a:pPr>
            <a:r>
              <a:rPr lang="en-GB" sz="1600" i="1" dirty="0" smtClean="0"/>
              <a:t>Profound and multiple learning difficulties</a:t>
            </a:r>
          </a:p>
          <a:p>
            <a:pPr marL="342900" indent="-342900" algn="r">
              <a:buFont typeface="Arial" pitchFamily="34" charset="0"/>
              <a:buChar char="•"/>
            </a:pPr>
            <a:r>
              <a:rPr lang="en-GB" sz="1600" i="1" dirty="0" smtClean="0"/>
              <a:t>Specific learning difficulties such as </a:t>
            </a:r>
            <a:r>
              <a:rPr lang="en-GB" sz="1600" i="1" dirty="0"/>
              <a:t>d</a:t>
            </a:r>
            <a:r>
              <a:rPr lang="en-GB" sz="1600" i="1" dirty="0" smtClean="0"/>
              <a:t>yslexia, dyscalculia and dyspraxia</a:t>
            </a:r>
            <a:endParaRPr lang="en-GB" sz="1600" i="1" dirty="0"/>
          </a:p>
          <a:p>
            <a:pPr marL="342900" indent="-342900" algn="r">
              <a:buFont typeface="Arial" pitchFamily="34" charset="0"/>
              <a:buChar char="•"/>
            </a:pPr>
            <a:endParaRPr lang="en-GB" sz="1600" i="1" dirty="0" smtClean="0"/>
          </a:p>
          <a:p>
            <a:r>
              <a:rPr lang="en-GB" b="1" dirty="0" smtClean="0"/>
              <a:t>Social, emotional and mental health difficulties</a:t>
            </a:r>
          </a:p>
          <a:p>
            <a:pPr marL="342900" indent="-342900">
              <a:buFont typeface="Arial" pitchFamily="34" charset="0"/>
              <a:buChar char="•"/>
            </a:pPr>
            <a:r>
              <a:rPr lang="en-GB" sz="1600" i="1" dirty="0" smtClean="0"/>
              <a:t>Social and emotional difficulties which may lead to becoming withdrawn or isolated, displaying challenging, disruptive or disturbing behaviour.</a:t>
            </a:r>
          </a:p>
          <a:p>
            <a:pPr marL="342900" indent="-342900">
              <a:buFont typeface="Arial" pitchFamily="34" charset="0"/>
              <a:buChar char="•"/>
            </a:pPr>
            <a:r>
              <a:rPr lang="en-GB" sz="1600" i="1" dirty="0" smtClean="0"/>
              <a:t>Mental health difficulties such as anxiety, depression, self-harming, substance misuse, eating disorders.</a:t>
            </a:r>
          </a:p>
          <a:p>
            <a:pPr marL="342900" indent="-342900">
              <a:buFont typeface="Arial" pitchFamily="34" charset="0"/>
              <a:buChar char="•"/>
            </a:pPr>
            <a:r>
              <a:rPr lang="en-GB" sz="1600" i="1" dirty="0" smtClean="0"/>
              <a:t>Disorders such as ADD, ADHD or attachment disorder</a:t>
            </a:r>
          </a:p>
          <a:p>
            <a:pPr algn="r"/>
            <a:endParaRPr lang="en-GB" b="1" dirty="0" smtClean="0"/>
          </a:p>
          <a:p>
            <a:pPr algn="r"/>
            <a:r>
              <a:rPr lang="en-GB" b="1" dirty="0" smtClean="0"/>
              <a:t>Sensory and/or physical needs</a:t>
            </a:r>
          </a:p>
          <a:p>
            <a:pPr marL="342900" indent="-342900" algn="r">
              <a:buFont typeface="Arial" pitchFamily="34" charset="0"/>
              <a:buChar char="•"/>
            </a:pPr>
            <a:r>
              <a:rPr lang="en-GB" sz="1600" i="1" dirty="0" smtClean="0"/>
              <a:t>Vision/ hearing or multi-sensory impairment</a:t>
            </a:r>
          </a:p>
          <a:p>
            <a:pPr marL="342900" indent="-342900" algn="r">
              <a:buFont typeface="Arial" pitchFamily="34" charset="0"/>
              <a:buChar char="•"/>
            </a:pPr>
            <a:r>
              <a:rPr lang="en-GB" sz="1600" i="1" dirty="0" smtClean="0"/>
              <a:t>Physical disability</a:t>
            </a:r>
          </a:p>
        </p:txBody>
      </p:sp>
      <p:pic>
        <p:nvPicPr>
          <p:cNvPr id="8"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1" y="6093563"/>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speech language and communication n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0753"/>
            <a:ext cx="2571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37" y="1962492"/>
            <a:ext cx="998307" cy="1201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mary-behaviour"/>
          <p:cNvPicPr>
            <a:picLocks noChangeAspect="1" noChangeArrowheads="1"/>
          </p:cNvPicPr>
          <p:nvPr/>
        </p:nvPicPr>
        <p:blipFill rotWithShape="1">
          <a:blip r:embed="rId6">
            <a:extLst>
              <a:ext uri="{28A0092B-C50C-407E-A947-70E740481C1C}">
                <a14:useLocalDpi xmlns:a14="http://schemas.microsoft.com/office/drawing/2010/main" val="0"/>
              </a:ext>
            </a:extLst>
          </a:blip>
          <a:srcRect l="22570" t="6733" r="28276" b="34249"/>
          <a:stretch/>
        </p:blipFill>
        <p:spPr bwMode="auto">
          <a:xfrm>
            <a:off x="1317908" y="4941168"/>
            <a:ext cx="1427968" cy="11523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ensory nee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5691553"/>
            <a:ext cx="1511565" cy="1080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6021288"/>
            <a:ext cx="226774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smtClean="0"/>
              <a:t>For more information, see the SEND Code of Practice Section 6 on the SEND section of the school website.</a:t>
            </a:r>
            <a:endParaRPr lang="en-GB" sz="1050" dirty="0"/>
          </a:p>
        </p:txBody>
      </p:sp>
    </p:spTree>
    <p:extLst>
      <p:ext uri="{BB962C8B-B14F-4D97-AF65-F5344CB8AC3E}">
        <p14:creationId xmlns:p14="http://schemas.microsoft.com/office/powerpoint/2010/main" val="358239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6186309"/>
          </a:xfrm>
          <a:prstGeom prst="rect">
            <a:avLst/>
          </a:prstGeom>
        </p:spPr>
        <p:txBody>
          <a:bodyPr wrap="square">
            <a:spAutoFit/>
          </a:bodyPr>
          <a:lstStyle/>
          <a:p>
            <a:pPr algn="ctr"/>
            <a:r>
              <a:rPr lang="en-GB" sz="2000" b="1" u="sng" dirty="0" smtClean="0"/>
              <a:t>2. Our school SEND policy can be found on our website or by clicking on the link below:</a:t>
            </a:r>
          </a:p>
          <a:p>
            <a:pPr algn="ctr"/>
            <a:endParaRPr lang="en-GB" sz="2000" b="1" u="sng" dirty="0"/>
          </a:p>
          <a:p>
            <a:pPr algn="ctr"/>
            <a:r>
              <a:rPr lang="en-GB" sz="2400" i="1" dirty="0" smtClean="0"/>
              <a:t>               </a:t>
            </a:r>
            <a:r>
              <a:rPr lang="en-GB" sz="2400" dirty="0" smtClean="0"/>
              <a:t> </a:t>
            </a:r>
          </a:p>
          <a:p>
            <a:pPr algn="ctr"/>
            <a:r>
              <a:rPr lang="en-GB" sz="2400" dirty="0">
                <a:hlinkClick r:id="rId2"/>
              </a:rPr>
              <a:t>http://</a:t>
            </a:r>
            <a:r>
              <a:rPr lang="en-GB" sz="2400" dirty="0" smtClean="0">
                <a:hlinkClick r:id="rId2"/>
              </a:rPr>
              <a:t>www.hawridge-cholesbury.bucks.sch.uk/website/send/382995</a:t>
            </a:r>
            <a:r>
              <a:rPr lang="en-GB" sz="2400" dirty="0" smtClean="0"/>
              <a:t> </a:t>
            </a:r>
            <a:endParaRPr lang="en-GB" sz="2400" dirty="0"/>
          </a:p>
          <a:p>
            <a:r>
              <a:rPr lang="en-GB" sz="2400" dirty="0"/>
              <a:t> </a:t>
            </a:r>
          </a:p>
          <a:p>
            <a:r>
              <a:rPr lang="en-GB" sz="2400" dirty="0" smtClean="0"/>
              <a:t>   </a:t>
            </a:r>
          </a:p>
          <a:p>
            <a:endParaRPr lang="en-GB" sz="2400" dirty="0"/>
          </a:p>
          <a:p>
            <a:endParaRPr lang="en-GB" sz="2400" dirty="0" smtClean="0"/>
          </a:p>
          <a:p>
            <a:r>
              <a:rPr lang="en-GB" sz="2400" dirty="0"/>
              <a:t>	</a:t>
            </a:r>
          </a:p>
          <a:p>
            <a:endParaRPr lang="en-GB" sz="2400" dirty="0" smtClean="0"/>
          </a:p>
          <a:p>
            <a:r>
              <a:rPr lang="en-GB" sz="2400" dirty="0" smtClean="0"/>
              <a:t> </a:t>
            </a:r>
          </a:p>
          <a:p>
            <a:endParaRPr lang="en-GB" sz="2400" dirty="0"/>
          </a:p>
          <a:p>
            <a:r>
              <a:rPr lang="en-GB" sz="2400" dirty="0"/>
              <a:t>	</a:t>
            </a:r>
          </a:p>
          <a:p>
            <a:endParaRPr lang="en-GB" sz="2400" dirty="0" smtClean="0"/>
          </a:p>
          <a:p>
            <a:endParaRPr lang="en-GB" sz="2400" dirty="0"/>
          </a:p>
        </p:txBody>
      </p:sp>
      <p:pic>
        <p:nvPicPr>
          <p:cNvPr id="2052" name="Picture 4" descr="Image result for special education needs and dis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5350459" cy="2432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55630"/>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218" y="188640"/>
            <a:ext cx="8365254" cy="1585049"/>
          </a:xfrm>
          <a:prstGeom prst="rect">
            <a:avLst/>
          </a:prstGeom>
        </p:spPr>
        <p:txBody>
          <a:bodyPr wrap="square">
            <a:spAutoFit/>
          </a:bodyPr>
          <a:lstStyle/>
          <a:p>
            <a:pPr algn="ctr"/>
            <a:r>
              <a:rPr lang="en-GB" sz="2400" b="1" u="sng" dirty="0" smtClean="0"/>
              <a:t>3. Contacting the SENDCO staff</a:t>
            </a:r>
          </a:p>
          <a:p>
            <a:pPr algn="ctr"/>
            <a:endParaRPr lang="en-GB" sz="1050" b="1" i="1" dirty="0" smtClean="0"/>
          </a:p>
          <a:p>
            <a:pPr algn="ctr"/>
            <a:endParaRPr lang="en-GB" sz="1050" b="1" i="1" dirty="0" smtClean="0"/>
          </a:p>
          <a:p>
            <a:r>
              <a:rPr lang="en-GB" sz="2000" dirty="0" smtClean="0"/>
              <a:t> </a:t>
            </a:r>
          </a:p>
          <a:p>
            <a:pPr lvl="0"/>
            <a:r>
              <a:rPr lang="en-GB" sz="1600" dirty="0" smtClean="0"/>
              <a:t>		</a:t>
            </a:r>
            <a:endParaRPr lang="en-GB" sz="1600" dirty="0"/>
          </a:p>
          <a:p>
            <a:endParaRPr lang="en-GB" sz="1600" i="1" dirty="0" smtClean="0"/>
          </a:p>
        </p:txBody>
      </p:sp>
      <p:pic>
        <p:nvPicPr>
          <p:cNvPr id="6" name="Picture 2" descr="C:\Users\Caroline\AppData\Local\Microsoft\Windows\INetCache\IE\7Y6YJRIC\telephone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45" y="158583"/>
            <a:ext cx="986257" cy="822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819304123"/>
              </p:ext>
            </p:extLst>
          </p:nvPr>
        </p:nvGraphicFramePr>
        <p:xfrm>
          <a:off x="2915816" y="3861048"/>
          <a:ext cx="6096000" cy="2968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92402" y="1133034"/>
            <a:ext cx="8959196" cy="265600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solidFill>
                  <a:schemeClr val="bg1"/>
                </a:solidFill>
              </a:rPr>
              <a:t>School SENDCO s:</a:t>
            </a:r>
          </a:p>
          <a:p>
            <a:pPr algn="ctr"/>
            <a:r>
              <a:rPr lang="en-GB" sz="1600" dirty="0">
                <a:solidFill>
                  <a:schemeClr val="bg1"/>
                </a:solidFill>
              </a:rPr>
              <a:t>Mrs Heather Woodward (YR, Y1, Y2 Y3) and Mrs Caroline Davey (Y4-6)</a:t>
            </a:r>
          </a:p>
          <a:p>
            <a:pPr algn="ctr"/>
            <a:endParaRPr lang="en-GB" sz="1600" b="1" dirty="0">
              <a:solidFill>
                <a:schemeClr val="bg1"/>
              </a:solidFill>
            </a:endParaRPr>
          </a:p>
          <a:p>
            <a:pPr algn="ctr"/>
            <a:r>
              <a:rPr lang="en-GB" sz="1600" b="1" dirty="0">
                <a:solidFill>
                  <a:schemeClr val="bg1"/>
                </a:solidFill>
              </a:rPr>
              <a:t>School Pastoral Support  Assistant:</a:t>
            </a:r>
          </a:p>
          <a:p>
            <a:pPr algn="ctr"/>
            <a:r>
              <a:rPr lang="en-GB" sz="1600" dirty="0">
                <a:solidFill>
                  <a:schemeClr val="bg1"/>
                </a:solidFill>
              </a:rPr>
              <a:t>Mrs Nicola Strachan</a:t>
            </a:r>
          </a:p>
          <a:p>
            <a:pPr algn="ctr"/>
            <a:endParaRPr lang="en-GB" sz="1600" dirty="0">
              <a:solidFill>
                <a:schemeClr val="bg1"/>
              </a:solidFill>
            </a:endParaRPr>
          </a:p>
          <a:p>
            <a:pPr algn="ctr"/>
            <a:r>
              <a:rPr lang="en-GB" sz="1600" dirty="0">
                <a:solidFill>
                  <a:schemeClr val="bg1"/>
                </a:solidFill>
              </a:rPr>
              <a:t>Should you wish to get in touch with us then please speak with the class teacher, ring the school office or speak with our office staff to make an appointment.</a:t>
            </a:r>
          </a:p>
          <a:p>
            <a:endParaRPr lang="en-GB" sz="1600" dirty="0">
              <a:solidFill>
                <a:schemeClr val="bg1"/>
              </a:solidFill>
            </a:endParaRPr>
          </a:p>
          <a:p>
            <a:r>
              <a:rPr lang="en-GB" sz="1600" b="1" dirty="0">
                <a:solidFill>
                  <a:schemeClr val="bg1"/>
                </a:solidFill>
              </a:rPr>
              <a:t>Contact:</a:t>
            </a:r>
            <a:r>
              <a:rPr lang="en-GB" sz="1600" dirty="0">
                <a:solidFill>
                  <a:schemeClr val="bg1"/>
                </a:solidFill>
              </a:rPr>
              <a:t> Tel: 01494 757031     Email: </a:t>
            </a:r>
            <a:r>
              <a:rPr lang="en-GB" sz="1600" dirty="0" smtClean="0">
                <a:solidFill>
                  <a:schemeClr val="bg1"/>
                </a:solidFill>
              </a:rPr>
              <a:t>office@hawridge-cholesbury.bucks.sch.uk</a:t>
            </a:r>
            <a:endParaRPr lang="en-GB" sz="1600" dirty="0">
              <a:solidFill>
                <a:schemeClr val="bg1"/>
              </a:solidFill>
            </a:endParaRPr>
          </a:p>
        </p:txBody>
      </p:sp>
      <p:sp>
        <p:nvSpPr>
          <p:cNvPr id="5" name="Rectangle 4"/>
          <p:cNvSpPr/>
          <p:nvPr/>
        </p:nvSpPr>
        <p:spPr>
          <a:xfrm>
            <a:off x="92402" y="3934797"/>
            <a:ext cx="8959196" cy="646331"/>
          </a:xfrm>
          <a:prstGeom prst="rect">
            <a:avLst/>
          </a:prstGeom>
        </p:spPr>
        <p:txBody>
          <a:bodyPr wrap="square">
            <a:spAutoFit/>
          </a:bodyPr>
          <a:lstStyle/>
          <a:p>
            <a:pPr lvl="0"/>
            <a:r>
              <a:rPr lang="en-GB" dirty="0"/>
              <a:t>The contact for compliments, concerns or complaints from parents of pupils with SEND:</a:t>
            </a:r>
          </a:p>
        </p:txBody>
      </p:sp>
      <p:sp>
        <p:nvSpPr>
          <p:cNvPr id="10" name="7-Point Star 9">
            <a:hlinkClick r:id="rId10"/>
          </p:cNvPr>
          <p:cNvSpPr/>
          <p:nvPr/>
        </p:nvSpPr>
        <p:spPr>
          <a:xfrm>
            <a:off x="716813" y="4581694"/>
            <a:ext cx="1704577" cy="144016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The school’s complaints policy can be found </a:t>
            </a:r>
            <a:r>
              <a:rPr lang="en-GB" sz="1050" dirty="0" smtClean="0"/>
              <a:t>here</a:t>
            </a:r>
            <a:endParaRPr lang="en-GB" sz="1050" dirty="0"/>
          </a:p>
        </p:txBody>
      </p:sp>
    </p:spTree>
    <p:extLst>
      <p:ext uri="{BB962C8B-B14F-4D97-AF65-F5344CB8AC3E}">
        <p14:creationId xmlns:p14="http://schemas.microsoft.com/office/powerpoint/2010/main" val="349350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508105"/>
          </a:xfrm>
          <a:prstGeom prst="rect">
            <a:avLst/>
          </a:prstGeom>
        </p:spPr>
        <p:txBody>
          <a:bodyPr wrap="square">
            <a:spAutoFit/>
          </a:bodyPr>
          <a:lstStyle/>
          <a:p>
            <a:pPr algn="ctr"/>
            <a:r>
              <a:rPr lang="en-GB" sz="2400" b="1" u="sng" dirty="0" smtClean="0"/>
              <a:t>4. Identifying children with SEND and assessing their needs </a:t>
            </a:r>
            <a:endParaRPr lang="en-GB" sz="1000" b="1" dirty="0" smtClean="0"/>
          </a:p>
          <a:p>
            <a:pPr algn="just"/>
            <a:endParaRPr lang="en-GB" sz="1000" dirty="0"/>
          </a:p>
          <a:p>
            <a:pPr algn="just"/>
            <a:endParaRPr lang="en-GB" sz="1000" dirty="0" smtClean="0"/>
          </a:p>
          <a:p>
            <a:pPr algn="just"/>
            <a:r>
              <a:rPr lang="en-GB" sz="2400" dirty="0" smtClean="0"/>
              <a:t> </a:t>
            </a:r>
            <a:endParaRPr lang="en-GB" sz="2400" dirty="0"/>
          </a:p>
        </p:txBody>
      </p:sp>
      <p:sp>
        <p:nvSpPr>
          <p:cNvPr id="3" name="Rectangle 2"/>
          <p:cNvSpPr/>
          <p:nvPr/>
        </p:nvSpPr>
        <p:spPr>
          <a:xfrm>
            <a:off x="179512" y="1124744"/>
            <a:ext cx="8784976" cy="6124754"/>
          </a:xfrm>
          <a:prstGeom prst="rect">
            <a:avLst/>
          </a:prstGeom>
        </p:spPr>
        <p:txBody>
          <a:bodyPr wrap="square">
            <a:spAutoFit/>
          </a:bodyPr>
          <a:lstStyle/>
          <a:p>
            <a:r>
              <a:rPr lang="en-GB" sz="1600" dirty="0"/>
              <a:t>Children may be identified as having </a:t>
            </a:r>
            <a:r>
              <a:rPr lang="en-GB" sz="1600" dirty="0" smtClean="0"/>
              <a:t>SEND </a:t>
            </a:r>
            <a:r>
              <a:rPr lang="en-GB" sz="1600" dirty="0"/>
              <a:t>through a variety of </a:t>
            </a:r>
            <a:r>
              <a:rPr lang="en-GB" sz="1600" dirty="0" smtClean="0"/>
              <a:t>ways:</a:t>
            </a:r>
          </a:p>
          <a:p>
            <a:r>
              <a:rPr lang="en-GB" sz="1600" dirty="0" smtClean="0"/>
              <a:t> </a:t>
            </a:r>
            <a:endParaRPr lang="en-GB" sz="1600" dirty="0"/>
          </a:p>
          <a:p>
            <a:pPr marL="171450" lvl="0" indent="-171450" fontAlgn="base">
              <a:lnSpc>
                <a:spcPct val="150000"/>
              </a:lnSpc>
              <a:buFont typeface="Arial" pitchFamily="34" charset="0"/>
              <a:buChar char="•"/>
            </a:pPr>
            <a:r>
              <a:rPr lang="en-GB" sz="1600" dirty="0"/>
              <a:t>Some children start school with a diagnosis or with some specialist support. </a:t>
            </a:r>
          </a:p>
          <a:p>
            <a:pPr marL="171450" lvl="0" indent="-171450" fontAlgn="base">
              <a:lnSpc>
                <a:spcPct val="150000"/>
              </a:lnSpc>
              <a:buFont typeface="Arial" pitchFamily="34" charset="0"/>
              <a:buChar char="•"/>
            </a:pPr>
            <a:r>
              <a:rPr lang="en-GB" sz="1600" dirty="0"/>
              <a:t>Concerns </a:t>
            </a:r>
            <a:r>
              <a:rPr lang="en-GB" sz="1600" dirty="0" smtClean="0"/>
              <a:t>are raised </a:t>
            </a:r>
            <a:r>
              <a:rPr lang="en-GB" sz="1600" dirty="0"/>
              <a:t>by parents or carers/ the child/ </a:t>
            </a:r>
            <a:r>
              <a:rPr lang="en-GB" sz="1600" dirty="0" smtClean="0"/>
              <a:t>school staff.</a:t>
            </a:r>
            <a:endParaRPr lang="en-GB" sz="1600" dirty="0"/>
          </a:p>
          <a:p>
            <a:pPr marL="171450" indent="-171450" fontAlgn="base">
              <a:lnSpc>
                <a:spcPct val="150000"/>
              </a:lnSpc>
              <a:buFont typeface="Arial" pitchFamily="34" charset="0"/>
              <a:buChar char="•"/>
            </a:pPr>
            <a:r>
              <a:rPr lang="en-US" sz="1600" dirty="0" smtClean="0"/>
              <a:t>Testing and assessment </a:t>
            </a:r>
            <a:r>
              <a:rPr lang="en-US" sz="1600" dirty="0"/>
              <a:t>tracking </a:t>
            </a:r>
            <a:r>
              <a:rPr lang="en-US" sz="1600" dirty="0" smtClean="0"/>
              <a:t>systems - </a:t>
            </a:r>
            <a:r>
              <a:rPr lang="en-GB" sz="1600" dirty="0" smtClean="0"/>
              <a:t>children </a:t>
            </a:r>
            <a:r>
              <a:rPr lang="en-GB" sz="1600" dirty="0"/>
              <a:t>performing significantly below age expected levels or </a:t>
            </a:r>
            <a:r>
              <a:rPr lang="en-GB" sz="1600" dirty="0" smtClean="0"/>
              <a:t>where progress </a:t>
            </a:r>
            <a:r>
              <a:rPr lang="en-GB" sz="1600" dirty="0"/>
              <a:t>is significantly slower than expected </a:t>
            </a:r>
            <a:r>
              <a:rPr lang="en-GB" sz="1600" dirty="0" smtClean="0"/>
              <a:t>may be an indicator of a range of learning difficulties or disabilities. However, this does not necessarily mean a child has SEND.</a:t>
            </a:r>
            <a:endParaRPr lang="en-GB" sz="1600" dirty="0"/>
          </a:p>
          <a:p>
            <a:pPr marL="171450" lvl="0" indent="-171450" fontAlgn="base">
              <a:lnSpc>
                <a:spcPct val="150000"/>
              </a:lnSpc>
              <a:buFont typeface="Arial" pitchFamily="34" charset="0"/>
              <a:buChar char="•"/>
            </a:pPr>
            <a:r>
              <a:rPr lang="en-US" sz="1600" dirty="0" smtClean="0"/>
              <a:t>Day </a:t>
            </a:r>
            <a:r>
              <a:rPr lang="en-US" sz="1600" dirty="0"/>
              <a:t>to day </a:t>
            </a:r>
            <a:r>
              <a:rPr lang="en-US" sz="1600" dirty="0" smtClean="0"/>
              <a:t>observations </a:t>
            </a:r>
            <a:r>
              <a:rPr lang="en-US" sz="1600" dirty="0"/>
              <a:t>by </a:t>
            </a:r>
            <a:r>
              <a:rPr lang="en-US" sz="1600" dirty="0" smtClean="0"/>
              <a:t>school staff.</a:t>
            </a:r>
            <a:r>
              <a:rPr lang="en-US" sz="1600" dirty="0"/>
              <a:t>  </a:t>
            </a:r>
            <a:r>
              <a:rPr lang="en-GB" sz="1600" dirty="0" smtClean="0"/>
              <a:t>  </a:t>
            </a:r>
            <a:endParaRPr lang="en-GB" sz="1600" dirty="0"/>
          </a:p>
          <a:p>
            <a:pPr marL="171450" lvl="0" indent="-171450" fontAlgn="base">
              <a:lnSpc>
                <a:spcPct val="150000"/>
              </a:lnSpc>
              <a:buFont typeface="Arial" pitchFamily="34" charset="0"/>
              <a:buChar char="•"/>
            </a:pPr>
            <a:r>
              <a:rPr lang="en-GB" sz="1600" dirty="0"/>
              <a:t>L</a:t>
            </a:r>
            <a:r>
              <a:rPr lang="en-GB" sz="1600" dirty="0" smtClean="0"/>
              <a:t>iaison </a:t>
            </a:r>
            <a:r>
              <a:rPr lang="en-GB" sz="1600" dirty="0"/>
              <a:t>with other nursery/school settings </a:t>
            </a:r>
            <a:r>
              <a:rPr lang="en-GB" sz="1600" dirty="0" smtClean="0"/>
              <a:t>.</a:t>
            </a:r>
            <a:endParaRPr lang="en-GB" sz="1600" dirty="0"/>
          </a:p>
          <a:p>
            <a:pPr marL="171450" lvl="0" indent="-171450" fontAlgn="base">
              <a:lnSpc>
                <a:spcPct val="150000"/>
              </a:lnSpc>
              <a:buFont typeface="Arial" pitchFamily="34" charset="0"/>
              <a:buChar char="•"/>
            </a:pPr>
            <a:r>
              <a:rPr lang="en-GB" sz="1600" dirty="0"/>
              <a:t>L</a:t>
            </a:r>
            <a:r>
              <a:rPr lang="en-GB" sz="1600" dirty="0" smtClean="0"/>
              <a:t>iaison </a:t>
            </a:r>
            <a:r>
              <a:rPr lang="en-GB" sz="1600" dirty="0"/>
              <a:t>with external agencies </a:t>
            </a:r>
            <a:r>
              <a:rPr lang="en-GB" sz="1600" dirty="0" smtClean="0"/>
              <a:t>(i.e. Speech </a:t>
            </a:r>
            <a:r>
              <a:rPr lang="en-GB" sz="1600" dirty="0"/>
              <a:t>and Language Therapists, </a:t>
            </a:r>
            <a:r>
              <a:rPr lang="en-GB" sz="1600" dirty="0" smtClean="0"/>
              <a:t>Occupational </a:t>
            </a:r>
            <a:r>
              <a:rPr lang="en-GB" sz="1600" dirty="0"/>
              <a:t>T</a:t>
            </a:r>
            <a:r>
              <a:rPr lang="en-GB" sz="1600" dirty="0" smtClean="0"/>
              <a:t>herapists</a:t>
            </a:r>
            <a:r>
              <a:rPr lang="en-GB" sz="1600" dirty="0"/>
              <a:t>, Educational Psychologists) </a:t>
            </a:r>
            <a:r>
              <a:rPr lang="en-GB" sz="1600" dirty="0" smtClean="0"/>
              <a:t>.</a:t>
            </a:r>
            <a:endParaRPr lang="en-GB" sz="1600" dirty="0"/>
          </a:p>
          <a:p>
            <a:r>
              <a:rPr lang="en-GB" sz="1600" dirty="0"/>
              <a:t> </a:t>
            </a:r>
            <a:endParaRPr lang="en-GB" sz="1200" dirty="0"/>
          </a:p>
          <a:p>
            <a:r>
              <a:rPr lang="en-GB" sz="1200" dirty="0" smtClean="0"/>
              <a:t>	</a:t>
            </a:r>
            <a:r>
              <a:rPr lang="en-GB" sz="1600" dirty="0" smtClean="0"/>
              <a:t>We aim to make identifications as early as possible so we can provide </a:t>
            </a:r>
          </a:p>
          <a:p>
            <a:r>
              <a:rPr lang="en-GB" sz="1600" dirty="0"/>
              <a:t>	</a:t>
            </a:r>
            <a:r>
              <a:rPr lang="en-GB" sz="1600" dirty="0" smtClean="0"/>
              <a:t>effective provision to improve the learning outcomes for the child.</a:t>
            </a:r>
          </a:p>
          <a:p>
            <a:endParaRPr lang="en-GB" sz="1600" dirty="0"/>
          </a:p>
          <a:p>
            <a:r>
              <a:rPr lang="en-GB" sz="1600" dirty="0" smtClean="0"/>
              <a:t>			   </a:t>
            </a:r>
            <a:r>
              <a:rPr lang="en-GB" sz="1600" dirty="0"/>
              <a:t> </a:t>
            </a:r>
            <a:r>
              <a:rPr lang="en-GB" sz="1600" dirty="0" smtClean="0"/>
              <a:t>                 What happens next?    </a:t>
            </a:r>
            <a:r>
              <a:rPr lang="en-GB" sz="1600" dirty="0" smtClean="0">
                <a:hlinkClick r:id="rId2" action="ppaction://hlinksldjump"/>
              </a:rPr>
              <a:t>Click here</a:t>
            </a:r>
            <a:r>
              <a:rPr lang="en-GB" sz="1600" dirty="0" smtClean="0"/>
              <a:t>.</a:t>
            </a:r>
          </a:p>
          <a:p>
            <a:endParaRPr lang="en-GB" sz="1600" dirty="0"/>
          </a:p>
          <a:p>
            <a:pPr>
              <a:lnSpc>
                <a:spcPct val="150000"/>
              </a:lnSpc>
            </a:pPr>
            <a:endParaRPr lang="en-GB" sz="1600" dirty="0"/>
          </a:p>
        </p:txBody>
      </p:sp>
      <p:pic>
        <p:nvPicPr>
          <p:cNvPr id="5"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8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Image result for assess plan do review"/>
          <p:cNvPicPr>
            <a:picLocks noChangeAspect="1" noChangeArrowheads="1"/>
          </p:cNvPicPr>
          <p:nvPr/>
        </p:nvPicPr>
        <p:blipFill rotWithShape="1">
          <a:blip r:embed="rId2">
            <a:extLst>
              <a:ext uri="{28A0092B-C50C-407E-A947-70E740481C1C}">
                <a14:useLocalDpi xmlns:a14="http://schemas.microsoft.com/office/drawing/2010/main" val="0"/>
              </a:ext>
            </a:extLst>
          </a:blip>
          <a:srcRect b="6192"/>
          <a:stretch/>
        </p:blipFill>
        <p:spPr bwMode="auto">
          <a:xfrm>
            <a:off x="2073141" y="4682042"/>
            <a:ext cx="1741071" cy="1594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840507"/>
            <a:ext cx="158417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A potential SEND need is identified by parent/carer, school staff or external agency.</a:t>
            </a:r>
            <a:endParaRPr lang="en-GB" sz="1400" dirty="0"/>
          </a:p>
        </p:txBody>
      </p:sp>
      <p:sp>
        <p:nvSpPr>
          <p:cNvPr id="5" name="TextBox 4"/>
          <p:cNvSpPr txBox="1"/>
          <p:nvPr/>
        </p:nvSpPr>
        <p:spPr>
          <a:xfrm>
            <a:off x="1998226" y="2224896"/>
            <a:ext cx="13776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The teacher gives a clear picture of how the child presents in school and discusses</a:t>
            </a:r>
          </a:p>
          <a:p>
            <a:pPr algn="ctr"/>
            <a:r>
              <a:rPr lang="en-GB" sz="1400" dirty="0" smtClean="0"/>
              <a:t> possible next steps.</a:t>
            </a:r>
            <a:endParaRPr lang="en-GB" sz="1400" dirty="0"/>
          </a:p>
        </p:txBody>
      </p:sp>
      <p:sp>
        <p:nvSpPr>
          <p:cNvPr id="6" name="TextBox 5"/>
          <p:cNvSpPr txBox="1"/>
          <p:nvPr/>
        </p:nvSpPr>
        <p:spPr>
          <a:xfrm>
            <a:off x="3688007" y="716791"/>
            <a:ext cx="1748089"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The child may be added to the ‘class action’ list for closer monitoring. They may be part of an intervention group or bespoke strategies may be employed to cater for the child’s needs that are additional to or different from that</a:t>
            </a:r>
          </a:p>
          <a:p>
            <a:pPr algn="ctr"/>
            <a:r>
              <a:rPr lang="en-GB" sz="1400" dirty="0" smtClean="0"/>
              <a:t> of others in the class.</a:t>
            </a:r>
            <a:endParaRPr lang="en-GB" sz="1400" dirty="0"/>
          </a:p>
        </p:txBody>
      </p:sp>
      <p:sp>
        <p:nvSpPr>
          <p:cNvPr id="7" name="TextBox 6"/>
          <p:cNvSpPr txBox="1"/>
          <p:nvPr/>
        </p:nvSpPr>
        <p:spPr>
          <a:xfrm>
            <a:off x="5753325" y="2224896"/>
            <a:ext cx="158417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Following interventions, a meeting involving parents and/or the child is arranged to assess the impact of the</a:t>
            </a:r>
          </a:p>
          <a:p>
            <a:pPr algn="ctr"/>
            <a:r>
              <a:rPr lang="en-GB" sz="1400" dirty="0" smtClean="0"/>
              <a:t> strategies.</a:t>
            </a:r>
            <a:endParaRPr lang="en-GB" sz="1400" dirty="0"/>
          </a:p>
        </p:txBody>
      </p:sp>
      <p:sp>
        <p:nvSpPr>
          <p:cNvPr id="8" name="TextBox 7"/>
          <p:cNvSpPr txBox="1"/>
          <p:nvPr/>
        </p:nvSpPr>
        <p:spPr>
          <a:xfrm>
            <a:off x="7697541" y="1794009"/>
            <a:ext cx="1296144"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If the child has responded, no further action is necessary and the child is removed from the ‘class action’ list.</a:t>
            </a:r>
            <a:endParaRPr lang="en-GB" sz="1400" dirty="0"/>
          </a:p>
        </p:txBody>
      </p:sp>
      <p:sp>
        <p:nvSpPr>
          <p:cNvPr id="9" name="TextBox 8"/>
          <p:cNvSpPr txBox="1"/>
          <p:nvPr/>
        </p:nvSpPr>
        <p:spPr>
          <a:xfrm>
            <a:off x="3851921" y="4725144"/>
            <a:ext cx="511607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If little/ no impact is found, their needs are discussed with the SENDCO and they may be placed on SEND support. This means the class teacher writes a support plan to formalise the additional/ different strategies used for closer monitoring. Both parents and the child are involved in this process. This is the start of the ‘Assess, Plan, Do, Review’ (APDR) cycle that supports the child’s needs. This is explained further on the next slide.</a:t>
            </a:r>
            <a:endParaRPr lang="en-GB" sz="1400" dirty="0"/>
          </a:p>
        </p:txBody>
      </p:sp>
      <p:sp>
        <p:nvSpPr>
          <p:cNvPr id="16" name="Right Arrow 15"/>
          <p:cNvSpPr/>
          <p:nvPr/>
        </p:nvSpPr>
        <p:spPr>
          <a:xfrm>
            <a:off x="1691680"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ight Arrow 16"/>
          <p:cNvSpPr/>
          <p:nvPr/>
        </p:nvSpPr>
        <p:spPr>
          <a:xfrm>
            <a:off x="3375892"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Right Arrow 17"/>
          <p:cNvSpPr/>
          <p:nvPr/>
        </p:nvSpPr>
        <p:spPr>
          <a:xfrm>
            <a:off x="5465293"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 name="Right Arrow 18"/>
          <p:cNvSpPr/>
          <p:nvPr/>
        </p:nvSpPr>
        <p:spPr>
          <a:xfrm>
            <a:off x="7346865" y="3336135"/>
            <a:ext cx="350676" cy="36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 name="Down Arrow 19"/>
          <p:cNvSpPr/>
          <p:nvPr/>
        </p:nvSpPr>
        <p:spPr>
          <a:xfrm>
            <a:off x="6409960" y="4471665"/>
            <a:ext cx="297487" cy="253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342918" y="908720"/>
            <a:ext cx="1651502" cy="155686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smtClean="0"/>
          </a:p>
          <a:p>
            <a:pPr algn="ctr"/>
            <a:r>
              <a:rPr lang="en-GB" sz="1200" b="1" dirty="0" smtClean="0"/>
              <a:t>Child/ parent views at the heart</a:t>
            </a:r>
            <a:endParaRPr lang="en-GB" sz="1200" b="1" dirty="0"/>
          </a:p>
        </p:txBody>
      </p:sp>
      <p:sp>
        <p:nvSpPr>
          <p:cNvPr id="33" name="TextBox 32"/>
          <p:cNvSpPr txBox="1"/>
          <p:nvPr/>
        </p:nvSpPr>
        <p:spPr>
          <a:xfrm>
            <a:off x="217671" y="166187"/>
            <a:ext cx="8750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smtClean="0"/>
              <a:t>What happens once a potential SEND need is identified?</a:t>
            </a:r>
            <a:endParaRPr lang="en-GB" b="1" dirty="0"/>
          </a:p>
        </p:txBody>
      </p:sp>
    </p:spTree>
    <p:extLst>
      <p:ext uri="{BB962C8B-B14F-4D97-AF65-F5344CB8AC3E}">
        <p14:creationId xmlns:p14="http://schemas.microsoft.com/office/powerpoint/2010/main" val="327266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01867" y="641511"/>
            <a:ext cx="331643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ASSESS:</a:t>
            </a:r>
            <a:endParaRPr lang="en-GB" sz="1200" dirty="0" smtClean="0"/>
          </a:p>
          <a:p>
            <a:pPr marL="171450" indent="-171450">
              <a:buFont typeface="Arial" pitchFamily="34" charset="0"/>
              <a:buChar char="•"/>
            </a:pPr>
            <a:r>
              <a:rPr lang="en-GB" sz="1200" dirty="0" smtClean="0"/>
              <a:t>Child identified as requiring provision  different from/ additional to that normally available to children of the same age.</a:t>
            </a:r>
          </a:p>
          <a:p>
            <a:pPr marL="171450" indent="-171450">
              <a:buFont typeface="Arial" pitchFamily="34" charset="0"/>
              <a:buChar char="•"/>
            </a:pPr>
            <a:r>
              <a:rPr lang="en-GB" sz="1200" dirty="0"/>
              <a:t>C</a:t>
            </a:r>
            <a:r>
              <a:rPr lang="en-GB" sz="1200" dirty="0" smtClean="0"/>
              <a:t>lass teacher &amp; SENDCO analyse the child’s needs and barriers to learning. </a:t>
            </a:r>
          </a:p>
          <a:p>
            <a:pPr marL="171450" indent="-171450">
              <a:buFont typeface="Arial" pitchFamily="34" charset="0"/>
              <a:buChar char="•"/>
            </a:pPr>
            <a:r>
              <a:rPr lang="en-GB" sz="1200" dirty="0" smtClean="0"/>
              <a:t>Views of child, parents/carers, school staff and any external agencies involved are gathered.</a:t>
            </a:r>
            <a:endParaRPr lang="en-GB" sz="1200" dirty="0"/>
          </a:p>
        </p:txBody>
      </p:sp>
      <p:sp>
        <p:nvSpPr>
          <p:cNvPr id="10" name="TextBox 9"/>
          <p:cNvSpPr txBox="1"/>
          <p:nvPr/>
        </p:nvSpPr>
        <p:spPr>
          <a:xfrm>
            <a:off x="5701868" y="3232736"/>
            <a:ext cx="331643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PLAN:</a:t>
            </a:r>
          </a:p>
          <a:p>
            <a:pPr marL="171450" indent="-171450">
              <a:buFont typeface="Arial" pitchFamily="34" charset="0"/>
              <a:buChar char="•"/>
            </a:pPr>
            <a:r>
              <a:rPr lang="en-GB" sz="1200" dirty="0" smtClean="0"/>
              <a:t>Child is placed on SEND support.</a:t>
            </a:r>
          </a:p>
          <a:p>
            <a:pPr marL="171450" indent="-171450">
              <a:buFont typeface="Arial" pitchFamily="34" charset="0"/>
              <a:buChar char="•"/>
            </a:pPr>
            <a:r>
              <a:rPr lang="en-GB" sz="1200" dirty="0" smtClean="0"/>
              <a:t>Class teacher writes a SEND support plan containing:</a:t>
            </a:r>
          </a:p>
          <a:p>
            <a:pPr marL="685800" lvl="1" indent="-228600">
              <a:buAutoNum type="arabicPeriod"/>
            </a:pPr>
            <a:r>
              <a:rPr lang="en-GB" sz="1200" dirty="0" smtClean="0"/>
              <a:t>Targets to support the child in overcoming barriers to learning.</a:t>
            </a:r>
          </a:p>
          <a:p>
            <a:pPr marL="685800" lvl="1" indent="-228600">
              <a:buAutoNum type="arabicPeriod"/>
            </a:pPr>
            <a:r>
              <a:rPr lang="en-GB" sz="1200" dirty="0" smtClean="0"/>
              <a:t>Adjustments, interventions and support to be put in place. </a:t>
            </a:r>
          </a:p>
          <a:p>
            <a:pPr marL="685800" lvl="1" indent="-228600">
              <a:buAutoNum type="arabicPeriod"/>
            </a:pPr>
            <a:r>
              <a:rPr lang="en-GB" sz="1200" dirty="0" smtClean="0"/>
              <a:t>Success criteria and expected outcomes.</a:t>
            </a:r>
          </a:p>
          <a:p>
            <a:pPr marL="685800" lvl="1" indent="-228600">
              <a:buAutoNum type="arabicPeriod"/>
            </a:pPr>
            <a:r>
              <a:rPr lang="en-GB" sz="1200" dirty="0" smtClean="0"/>
              <a:t>Clear review date. </a:t>
            </a:r>
          </a:p>
          <a:p>
            <a:pPr marL="171450" indent="-171450">
              <a:buFont typeface="Arial" pitchFamily="34" charset="0"/>
              <a:buChar char="•"/>
            </a:pPr>
            <a:r>
              <a:rPr lang="en-GB" sz="1200" dirty="0" smtClean="0"/>
              <a:t>Views of </a:t>
            </a:r>
            <a:r>
              <a:rPr lang="en-GB" sz="1200" dirty="0"/>
              <a:t>child and </a:t>
            </a:r>
            <a:r>
              <a:rPr lang="en-GB" sz="1200" dirty="0" smtClean="0"/>
              <a:t>parent/carer are gathered. </a:t>
            </a:r>
          </a:p>
          <a:p>
            <a:pPr marL="171450" indent="-171450">
              <a:buFont typeface="Arial" pitchFamily="34" charset="0"/>
              <a:buChar char="•"/>
            </a:pPr>
            <a:r>
              <a:rPr lang="en-GB" sz="1200" dirty="0" smtClean="0"/>
              <a:t>Support plans are shared and discussed with parents/ carers in a meeting.</a:t>
            </a:r>
          </a:p>
          <a:p>
            <a:pPr marL="171450" indent="-171450">
              <a:buFont typeface="Arial" pitchFamily="34" charset="0"/>
              <a:buChar char="•"/>
            </a:pPr>
            <a:r>
              <a:rPr lang="en-GB" sz="1200" dirty="0" smtClean="0"/>
              <a:t>Parents/carers agree how they will reinforce and contribute to progress at home.</a:t>
            </a:r>
          </a:p>
        </p:txBody>
      </p:sp>
      <p:sp>
        <p:nvSpPr>
          <p:cNvPr id="12" name="TextBox 11"/>
          <p:cNvSpPr txBox="1"/>
          <p:nvPr/>
        </p:nvSpPr>
        <p:spPr>
          <a:xfrm>
            <a:off x="2915816" y="4797152"/>
            <a:ext cx="235607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DO:</a:t>
            </a:r>
          </a:p>
          <a:p>
            <a:pPr marL="171450" indent="-171450">
              <a:buFont typeface="Arial" pitchFamily="34" charset="0"/>
              <a:buChar char="•"/>
            </a:pPr>
            <a:r>
              <a:rPr lang="en-GB" sz="1200" dirty="0" smtClean="0"/>
              <a:t>Child works towards the targets on their support plan, with adjustments and interventions taking place.</a:t>
            </a:r>
          </a:p>
          <a:p>
            <a:pPr marL="171450" indent="-171450">
              <a:buFont typeface="Arial" pitchFamily="34" charset="0"/>
              <a:buChar char="•"/>
            </a:pPr>
            <a:r>
              <a:rPr lang="en-GB" sz="1200" dirty="0" smtClean="0"/>
              <a:t>Progress is closely monitored. </a:t>
            </a:r>
            <a:endParaRPr lang="en-GB" sz="1200" dirty="0"/>
          </a:p>
        </p:txBody>
      </p:sp>
      <p:sp>
        <p:nvSpPr>
          <p:cNvPr id="14" name="TextBox 13"/>
          <p:cNvSpPr txBox="1"/>
          <p:nvPr/>
        </p:nvSpPr>
        <p:spPr>
          <a:xfrm>
            <a:off x="107505" y="4963815"/>
            <a:ext cx="18722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progress is significant, the child </a:t>
            </a:r>
            <a:r>
              <a:rPr lang="en-GB" sz="1200" dirty="0" smtClean="0"/>
              <a:t>is removed </a:t>
            </a:r>
            <a:r>
              <a:rPr lang="en-GB" sz="1200" dirty="0"/>
              <a:t>from SEND support. </a:t>
            </a:r>
          </a:p>
        </p:txBody>
      </p:sp>
      <p:sp>
        <p:nvSpPr>
          <p:cNvPr id="15" name="TextBox 14"/>
          <p:cNvSpPr txBox="1"/>
          <p:nvPr/>
        </p:nvSpPr>
        <p:spPr>
          <a:xfrm>
            <a:off x="116868" y="116632"/>
            <a:ext cx="193485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smtClean="0"/>
              <a:t>If needs continue to be a significant concern, then a request to Bucks CC is made by the SENDCO for an EHC</a:t>
            </a:r>
          </a:p>
          <a:p>
            <a:pPr algn="ctr"/>
            <a:r>
              <a:rPr lang="en-GB" sz="1200" dirty="0" smtClean="0"/>
              <a:t> (Education, health, care) assessment.</a:t>
            </a:r>
            <a:endParaRPr lang="en-GB" sz="1200" dirty="0"/>
          </a:p>
        </p:txBody>
      </p:sp>
      <p:sp>
        <p:nvSpPr>
          <p:cNvPr id="21" name="Left Arrow 20"/>
          <p:cNvSpPr/>
          <p:nvPr/>
        </p:nvSpPr>
        <p:spPr>
          <a:xfrm>
            <a:off x="5303958" y="4881994"/>
            <a:ext cx="377738" cy="4111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7285382" y="2798695"/>
            <a:ext cx="297487" cy="414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 result for assess plan do 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793" y="332656"/>
            <a:ext cx="1116096" cy="108930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691679" y="44624"/>
            <a:ext cx="6480721" cy="984885"/>
          </a:xfrm>
          <a:prstGeom prst="rect">
            <a:avLst/>
          </a:prstGeom>
        </p:spPr>
        <p:txBody>
          <a:bodyPr wrap="square">
            <a:spAutoFit/>
          </a:bodyPr>
          <a:lstStyle/>
          <a:p>
            <a:pPr algn="ctr"/>
            <a:r>
              <a:rPr lang="en-GB" sz="2400" b="1" u="sng" dirty="0"/>
              <a:t>5</a:t>
            </a:r>
            <a:r>
              <a:rPr lang="en-GB" sz="2400" b="1" u="sng" dirty="0" smtClean="0"/>
              <a:t>. Assessing and reviewing progress:</a:t>
            </a:r>
          </a:p>
          <a:p>
            <a:r>
              <a:rPr lang="en-GB" sz="2400" b="1" dirty="0" smtClean="0"/>
              <a:t>                   </a:t>
            </a:r>
            <a:r>
              <a:rPr lang="en-GB" sz="2400" b="1" u="sng" dirty="0" smtClean="0"/>
              <a:t>‘APDR’ cycle</a:t>
            </a:r>
            <a:endParaRPr lang="en-GB" sz="1000" b="1" dirty="0"/>
          </a:p>
          <a:p>
            <a:pPr algn="just"/>
            <a:endParaRPr lang="en-GB" sz="1000" dirty="0" smtClean="0"/>
          </a:p>
        </p:txBody>
      </p:sp>
      <p:sp>
        <p:nvSpPr>
          <p:cNvPr id="5" name="Oval 4"/>
          <p:cNvSpPr/>
          <p:nvPr/>
        </p:nvSpPr>
        <p:spPr>
          <a:xfrm>
            <a:off x="2915816" y="2060848"/>
            <a:ext cx="2686000" cy="2564126"/>
          </a:xfrm>
          <a:prstGeom prst="ellipse">
            <a:avLst/>
          </a:prstGeom>
          <a:solidFill>
            <a:srgbClr val="B884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Oval 3"/>
          <p:cNvSpPr/>
          <p:nvPr/>
        </p:nvSpPr>
        <p:spPr>
          <a:xfrm>
            <a:off x="3214536" y="2344733"/>
            <a:ext cx="2016224" cy="194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Oval 2"/>
          <p:cNvSpPr/>
          <p:nvPr/>
        </p:nvSpPr>
        <p:spPr>
          <a:xfrm>
            <a:off x="3495238" y="2639090"/>
            <a:ext cx="1436802" cy="13659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Oval 1"/>
          <p:cNvSpPr/>
          <p:nvPr/>
        </p:nvSpPr>
        <p:spPr>
          <a:xfrm>
            <a:off x="3790599" y="2949035"/>
            <a:ext cx="817405" cy="7679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Child</a:t>
            </a:r>
            <a:endParaRPr lang="en-GB" sz="1100" b="1" dirty="0"/>
          </a:p>
        </p:txBody>
      </p:sp>
      <p:sp>
        <p:nvSpPr>
          <p:cNvPr id="6" name="TextBox 5"/>
          <p:cNvSpPr txBox="1"/>
          <p:nvPr/>
        </p:nvSpPr>
        <p:spPr>
          <a:xfrm>
            <a:off x="3923928" y="3717032"/>
            <a:ext cx="792088" cy="261610"/>
          </a:xfrm>
          <a:prstGeom prst="rect">
            <a:avLst/>
          </a:prstGeom>
          <a:noFill/>
        </p:spPr>
        <p:txBody>
          <a:bodyPr wrap="square" rtlCol="0">
            <a:spAutoFit/>
          </a:bodyPr>
          <a:lstStyle/>
          <a:p>
            <a:r>
              <a:rPr lang="en-GB" sz="1100" b="1" dirty="0" smtClean="0"/>
              <a:t>Parent</a:t>
            </a:r>
            <a:endParaRPr lang="en-GB" sz="1200" b="1" dirty="0"/>
          </a:p>
        </p:txBody>
      </p:sp>
      <p:sp>
        <p:nvSpPr>
          <p:cNvPr id="24" name="TextBox 23"/>
          <p:cNvSpPr txBox="1"/>
          <p:nvPr/>
        </p:nvSpPr>
        <p:spPr>
          <a:xfrm>
            <a:off x="3934615" y="2667889"/>
            <a:ext cx="792088" cy="261610"/>
          </a:xfrm>
          <a:prstGeom prst="rect">
            <a:avLst/>
          </a:prstGeom>
          <a:noFill/>
        </p:spPr>
        <p:txBody>
          <a:bodyPr wrap="square" rtlCol="0">
            <a:spAutoFit/>
          </a:bodyPr>
          <a:lstStyle/>
          <a:p>
            <a:r>
              <a:rPr lang="en-GB" sz="1100" b="1" dirty="0" smtClean="0"/>
              <a:t>Carer</a:t>
            </a:r>
            <a:endParaRPr lang="en-GB" sz="1100" b="1" dirty="0"/>
          </a:p>
        </p:txBody>
      </p:sp>
      <p:sp>
        <p:nvSpPr>
          <p:cNvPr id="27" name="TextBox 26"/>
          <p:cNvSpPr txBox="1"/>
          <p:nvPr/>
        </p:nvSpPr>
        <p:spPr>
          <a:xfrm>
            <a:off x="4876816" y="2949035"/>
            <a:ext cx="353943" cy="875129"/>
          </a:xfrm>
          <a:prstGeom prst="rect">
            <a:avLst/>
          </a:prstGeom>
          <a:noFill/>
        </p:spPr>
        <p:txBody>
          <a:bodyPr vert="vert" wrap="square" rtlCol="0">
            <a:spAutoFit/>
          </a:bodyPr>
          <a:lstStyle/>
          <a:p>
            <a:r>
              <a:rPr lang="en-GB" sz="1100" b="1" dirty="0" smtClean="0"/>
              <a:t>Teacher</a:t>
            </a:r>
            <a:endParaRPr lang="en-GB" sz="1100" b="1" dirty="0"/>
          </a:p>
        </p:txBody>
      </p:sp>
      <p:sp>
        <p:nvSpPr>
          <p:cNvPr id="31" name="TextBox 30"/>
          <p:cNvSpPr txBox="1"/>
          <p:nvPr/>
        </p:nvSpPr>
        <p:spPr>
          <a:xfrm>
            <a:off x="3885188" y="4321727"/>
            <a:ext cx="869567" cy="261610"/>
          </a:xfrm>
          <a:prstGeom prst="rect">
            <a:avLst/>
          </a:prstGeom>
          <a:noFill/>
        </p:spPr>
        <p:txBody>
          <a:bodyPr wrap="square" rtlCol="0">
            <a:spAutoFit/>
          </a:bodyPr>
          <a:lstStyle/>
          <a:p>
            <a:r>
              <a:rPr lang="en-GB" sz="1100" b="1" dirty="0" smtClean="0"/>
              <a:t>SENDCO</a:t>
            </a:r>
            <a:endParaRPr lang="en-GB" sz="1100" b="1" dirty="0"/>
          </a:p>
        </p:txBody>
      </p:sp>
      <p:sp>
        <p:nvSpPr>
          <p:cNvPr id="32" name="TextBox 31"/>
          <p:cNvSpPr txBox="1"/>
          <p:nvPr/>
        </p:nvSpPr>
        <p:spPr>
          <a:xfrm>
            <a:off x="3563888" y="2132856"/>
            <a:ext cx="1512168" cy="261610"/>
          </a:xfrm>
          <a:prstGeom prst="rect">
            <a:avLst/>
          </a:prstGeom>
          <a:noFill/>
        </p:spPr>
        <p:txBody>
          <a:bodyPr wrap="square" rtlCol="0">
            <a:spAutoFit/>
          </a:bodyPr>
          <a:lstStyle/>
          <a:p>
            <a:r>
              <a:rPr lang="en-GB" sz="1100" b="1" dirty="0" smtClean="0"/>
              <a:t>External agencies</a:t>
            </a:r>
            <a:endParaRPr lang="en-GB" sz="1100" b="1" dirty="0"/>
          </a:p>
        </p:txBody>
      </p:sp>
      <p:sp>
        <p:nvSpPr>
          <p:cNvPr id="33" name="TextBox 32"/>
          <p:cNvSpPr txBox="1"/>
          <p:nvPr/>
        </p:nvSpPr>
        <p:spPr>
          <a:xfrm>
            <a:off x="3209945" y="3021043"/>
            <a:ext cx="353943" cy="494392"/>
          </a:xfrm>
          <a:prstGeom prst="rect">
            <a:avLst/>
          </a:prstGeom>
          <a:noFill/>
        </p:spPr>
        <p:txBody>
          <a:bodyPr vert="vert270" wrap="square" rtlCol="0">
            <a:spAutoFit/>
          </a:bodyPr>
          <a:lstStyle/>
          <a:p>
            <a:r>
              <a:rPr lang="en-GB" sz="1100" b="1" dirty="0" smtClean="0"/>
              <a:t>LSA</a:t>
            </a:r>
            <a:endParaRPr lang="en-GB" sz="1100" b="1" dirty="0"/>
          </a:p>
        </p:txBody>
      </p:sp>
      <p:sp>
        <p:nvSpPr>
          <p:cNvPr id="34" name="TextBox 33"/>
          <p:cNvSpPr txBox="1"/>
          <p:nvPr/>
        </p:nvSpPr>
        <p:spPr>
          <a:xfrm>
            <a:off x="116869" y="1718806"/>
            <a:ext cx="265493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REVIEW:</a:t>
            </a:r>
            <a:endParaRPr lang="en-GB" sz="1200" dirty="0" smtClean="0"/>
          </a:p>
          <a:p>
            <a:pPr marL="171450" indent="-171450">
              <a:buFont typeface="Arial" pitchFamily="34" charset="0"/>
              <a:buChar char="•"/>
            </a:pPr>
            <a:r>
              <a:rPr lang="en-GB" sz="1200" dirty="0" smtClean="0"/>
              <a:t>Class teacher &amp; SENDCO review progress against targets approximately once per term.</a:t>
            </a:r>
          </a:p>
          <a:p>
            <a:pPr marL="171450" indent="-171450">
              <a:buFont typeface="Arial" pitchFamily="34" charset="0"/>
              <a:buChar char="•"/>
            </a:pPr>
            <a:r>
              <a:rPr lang="en-GB" sz="1200" dirty="0" smtClean="0"/>
              <a:t>Class teacher shares and discusses the review in a meeting. This usually coincides with parents evening. </a:t>
            </a:r>
          </a:p>
          <a:p>
            <a:pPr marL="171450" indent="-171450">
              <a:buFont typeface="Arial" pitchFamily="34" charset="0"/>
              <a:buChar char="•"/>
            </a:pPr>
            <a:r>
              <a:rPr lang="en-GB" sz="1200" dirty="0" smtClean="0"/>
              <a:t>If little/ no progress is made, the APDR cycle will continue and referrals to external agencies may be made with parental permission.</a:t>
            </a:r>
          </a:p>
        </p:txBody>
      </p:sp>
      <p:sp>
        <p:nvSpPr>
          <p:cNvPr id="8" name="Up Arrow 7"/>
          <p:cNvSpPr/>
          <p:nvPr/>
        </p:nvSpPr>
        <p:spPr>
          <a:xfrm>
            <a:off x="543863" y="1501627"/>
            <a:ext cx="396416" cy="195093"/>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ent-Up Arrow 15"/>
          <p:cNvSpPr/>
          <p:nvPr/>
        </p:nvSpPr>
        <p:spPr>
          <a:xfrm flipH="1">
            <a:off x="2051719" y="4642680"/>
            <a:ext cx="864096" cy="874552"/>
          </a:xfrm>
          <a:prstGeom prst="bentUpArrow">
            <a:avLst>
              <a:gd name="adj1" fmla="val 2024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Up Arrow 16"/>
          <p:cNvSpPr/>
          <p:nvPr/>
        </p:nvSpPr>
        <p:spPr>
          <a:xfrm rot="16200000" flipV="1">
            <a:off x="3816471" y="-146421"/>
            <a:ext cx="378037" cy="3352416"/>
          </a:xfrm>
          <a:prstGeom prst="bentUpArrow">
            <a:avLst>
              <a:gd name="adj1" fmla="val 3683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flipV="1">
            <a:off x="446705" y="4631026"/>
            <a:ext cx="396416" cy="321576"/>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5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2215991"/>
          </a:xfrm>
          <a:prstGeom prst="rect">
            <a:avLst/>
          </a:prstGeom>
        </p:spPr>
        <p:txBody>
          <a:bodyPr wrap="square">
            <a:spAutoFit/>
          </a:bodyPr>
          <a:lstStyle/>
          <a:p>
            <a:pPr algn="ctr"/>
            <a:r>
              <a:rPr lang="en-GB" sz="2000" b="1" u="sng" dirty="0" smtClean="0"/>
              <a:t>6. Consulting with parents and young people.</a:t>
            </a:r>
          </a:p>
          <a:p>
            <a:pPr marL="342900" indent="-342900">
              <a:buFont typeface="Arial" pitchFamily="34" charset="0"/>
              <a:buChar char="•"/>
            </a:pPr>
            <a:endParaRPr lang="en-GB" sz="1000" dirty="0" smtClean="0"/>
          </a:p>
          <a:p>
            <a:pPr marL="342900" indent="-342900">
              <a:buFont typeface="Arial" pitchFamily="34" charset="0"/>
              <a:buChar char="•"/>
            </a:pPr>
            <a:r>
              <a:rPr lang="en-GB" dirty="0" smtClean="0"/>
              <a:t>Parent and child voice is at the heart of SEND in our school. </a:t>
            </a:r>
          </a:p>
          <a:p>
            <a:pPr marL="342900" indent="-342900">
              <a:buFont typeface="Arial" pitchFamily="34" charset="0"/>
              <a:buChar char="•"/>
            </a:pPr>
            <a:r>
              <a:rPr lang="en-GB" dirty="0" smtClean="0"/>
              <a:t>We will ensure we discuss any additional needs your child may have with all the right people.  This will include you, as the parents and the children themselves.</a:t>
            </a:r>
            <a:endParaRPr lang="en-GB" dirty="0"/>
          </a:p>
          <a:p>
            <a:pPr marL="342900" indent="-342900">
              <a:buFont typeface="Arial" pitchFamily="34" charset="0"/>
              <a:buChar char="•"/>
            </a:pPr>
            <a:endParaRPr lang="en-GB" i="1" dirty="0" smtClean="0"/>
          </a:p>
          <a:p>
            <a:pPr marL="342900" indent="-342900">
              <a:buFont typeface="Arial" pitchFamily="34" charset="0"/>
              <a:buChar char="•"/>
            </a:pPr>
            <a:endParaRPr lang="en-GB" i="1" dirty="0" smtClean="0"/>
          </a:p>
        </p:txBody>
      </p:sp>
      <p:graphicFrame>
        <p:nvGraphicFramePr>
          <p:cNvPr id="3" name="Diagram 2"/>
          <p:cNvGraphicFramePr/>
          <p:nvPr>
            <p:extLst>
              <p:ext uri="{D42A27DB-BD31-4B8C-83A1-F6EECF244321}">
                <p14:modId xmlns:p14="http://schemas.microsoft.com/office/powerpoint/2010/main" val="3136540186"/>
              </p:ext>
            </p:extLst>
          </p:nvPr>
        </p:nvGraphicFramePr>
        <p:xfrm>
          <a:off x="195236" y="2132856"/>
          <a:ext cx="416073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78933452"/>
              </p:ext>
            </p:extLst>
          </p:nvPr>
        </p:nvGraphicFramePr>
        <p:xfrm>
          <a:off x="4211960" y="1988840"/>
          <a:ext cx="5048944" cy="433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pupil voi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0152" y="3466540"/>
            <a:ext cx="1656184" cy="941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parent voi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656" y="3362645"/>
            <a:ext cx="1224136" cy="11488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1" name="Picture 1">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28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5470</TotalTime>
  <Words>2167</Words>
  <Application>Microsoft Office PowerPoint</Application>
  <PresentationFormat>On-screen Show (4:3)</PresentationFormat>
  <Paragraphs>314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Hawridge and Cholesbury CE School SEN Information Report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Knunney</cp:lastModifiedBy>
  <cp:revision>186</cp:revision>
  <dcterms:created xsi:type="dcterms:W3CDTF">2014-06-16T12:59:27Z</dcterms:created>
  <dcterms:modified xsi:type="dcterms:W3CDTF">2019-02-14T10:44:11Z</dcterms:modified>
</cp:coreProperties>
</file>