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483" r:id="rId4"/>
    <p:sldId id="505" r:id="rId5"/>
    <p:sldId id="506" r:id="rId6"/>
    <p:sldId id="497" r:id="rId7"/>
    <p:sldId id="517" r:id="rId8"/>
    <p:sldId id="508" r:id="rId9"/>
    <p:sldId id="509" r:id="rId10"/>
    <p:sldId id="510" r:id="rId11"/>
    <p:sldId id="512" r:id="rId12"/>
    <p:sldId id="513" r:id="rId13"/>
    <p:sldId id="514" r:id="rId14"/>
    <p:sldId id="515" r:id="rId15"/>
    <p:sldId id="504" r:id="rId16"/>
    <p:sldId id="516" r:id="rId17"/>
    <p:sldId id="4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010CD-B3D5-475B-8CD0-AD636C81FB5B}" v="2553" dt="2018-10-05T23:34:04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5" autoAdjust="0"/>
    <p:restoredTop sz="73992" autoAdjust="0"/>
  </p:normalViewPr>
  <p:slideViewPr>
    <p:cSldViewPr snapToGrid="0">
      <p:cViewPr>
        <p:scale>
          <a:sx n="55" d="100"/>
          <a:sy n="55" d="100"/>
        </p:scale>
        <p:origin x="-8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AE719-8F14-4688-B080-7159BD060D1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D6A8F84-BD52-4A81-A428-04BC61C0809D}">
      <dgm:prSet phldrT="[Text]"/>
      <dgm:spPr/>
      <dgm:t>
        <a:bodyPr/>
        <a:lstStyle/>
        <a:p>
          <a:r>
            <a:rPr lang="en-GB" dirty="0"/>
            <a:t>24</a:t>
          </a:r>
        </a:p>
      </dgm:t>
    </dgm:pt>
    <dgm:pt modelId="{1FFC274E-92EC-44B0-A399-3AB0E96DE2CA}" type="parTrans" cxnId="{1F9FEFA3-C9F7-43C2-A34F-BCA2C7EBC9A0}">
      <dgm:prSet/>
      <dgm:spPr/>
      <dgm:t>
        <a:bodyPr/>
        <a:lstStyle/>
        <a:p>
          <a:endParaRPr lang="en-GB"/>
        </a:p>
      </dgm:t>
    </dgm:pt>
    <dgm:pt modelId="{7381C854-2557-4BA5-BD14-298D101F5B13}" type="sibTrans" cxnId="{1F9FEFA3-C9F7-43C2-A34F-BCA2C7EBC9A0}">
      <dgm:prSet/>
      <dgm:spPr/>
      <dgm:t>
        <a:bodyPr/>
        <a:lstStyle/>
        <a:p>
          <a:endParaRPr lang="en-GB"/>
        </a:p>
      </dgm:t>
    </dgm:pt>
    <dgm:pt modelId="{DB8A43BE-FF9A-4127-B770-65C6E7C22FCF}">
      <dgm:prSet phldrT="[Text]"/>
      <dgm:spPr/>
      <dgm:t>
        <a:bodyPr/>
        <a:lstStyle/>
        <a:p>
          <a:r>
            <a:rPr lang="en-GB"/>
            <a:t>1 x 24</a:t>
          </a:r>
        </a:p>
      </dgm:t>
    </dgm:pt>
    <dgm:pt modelId="{4D9EA6B7-AAF3-48A2-870B-CE35A27EF6FF}" type="parTrans" cxnId="{BC289E2A-06AD-420D-BF4C-526A95D11A27}">
      <dgm:prSet/>
      <dgm:spPr/>
      <dgm:t>
        <a:bodyPr/>
        <a:lstStyle/>
        <a:p>
          <a:endParaRPr lang="en-GB"/>
        </a:p>
      </dgm:t>
    </dgm:pt>
    <dgm:pt modelId="{CE393453-92A5-4CAE-8089-F8F0B89DDC2B}" type="sibTrans" cxnId="{BC289E2A-06AD-420D-BF4C-526A95D11A27}">
      <dgm:prSet/>
      <dgm:spPr/>
      <dgm:t>
        <a:bodyPr/>
        <a:lstStyle/>
        <a:p>
          <a:endParaRPr lang="en-GB"/>
        </a:p>
      </dgm:t>
    </dgm:pt>
    <dgm:pt modelId="{29D59067-1140-4D34-ACA5-FD5B84595AC2}">
      <dgm:prSet phldrT="[Text]"/>
      <dgm:spPr/>
      <dgm:t>
        <a:bodyPr/>
        <a:lstStyle/>
        <a:p>
          <a:r>
            <a:rPr lang="en-GB"/>
            <a:t>2 x 12</a:t>
          </a:r>
        </a:p>
      </dgm:t>
    </dgm:pt>
    <dgm:pt modelId="{8C831D45-E863-4055-92EF-10D1441660B5}" type="parTrans" cxnId="{4D9DE72E-AE55-4C17-963C-43EABAAF2719}">
      <dgm:prSet/>
      <dgm:spPr/>
      <dgm:t>
        <a:bodyPr/>
        <a:lstStyle/>
        <a:p>
          <a:endParaRPr lang="en-GB"/>
        </a:p>
      </dgm:t>
    </dgm:pt>
    <dgm:pt modelId="{9419FFC0-96EA-4AE6-96A4-D748B139B512}" type="sibTrans" cxnId="{4D9DE72E-AE55-4C17-963C-43EABAAF2719}">
      <dgm:prSet/>
      <dgm:spPr/>
      <dgm:t>
        <a:bodyPr/>
        <a:lstStyle/>
        <a:p>
          <a:endParaRPr lang="en-GB"/>
        </a:p>
      </dgm:t>
    </dgm:pt>
    <dgm:pt modelId="{19A0CCB7-1219-4F2C-B2FE-0CA3D58838CC}">
      <dgm:prSet phldrT="[Text]"/>
      <dgm:spPr/>
      <dgm:t>
        <a:bodyPr/>
        <a:lstStyle/>
        <a:p>
          <a:r>
            <a:rPr lang="en-GB"/>
            <a:t>3 x 8</a:t>
          </a:r>
        </a:p>
      </dgm:t>
    </dgm:pt>
    <dgm:pt modelId="{0F61AC40-64B3-4612-9D57-28ADC5CE5CF8}" type="parTrans" cxnId="{92A05B49-A54C-40FD-98BB-A6B8B4300534}">
      <dgm:prSet/>
      <dgm:spPr/>
      <dgm:t>
        <a:bodyPr/>
        <a:lstStyle/>
        <a:p>
          <a:endParaRPr lang="en-GB"/>
        </a:p>
      </dgm:t>
    </dgm:pt>
    <dgm:pt modelId="{E446BFFC-5A11-42D6-9CB1-D9956371C909}" type="sibTrans" cxnId="{92A05B49-A54C-40FD-98BB-A6B8B4300534}">
      <dgm:prSet/>
      <dgm:spPr/>
      <dgm:t>
        <a:bodyPr/>
        <a:lstStyle/>
        <a:p>
          <a:endParaRPr lang="en-GB"/>
        </a:p>
      </dgm:t>
    </dgm:pt>
    <dgm:pt modelId="{F0E62957-AB2F-4747-BD28-71C205230750}">
      <dgm:prSet phldrT="[Text]"/>
      <dgm:spPr/>
      <dgm:t>
        <a:bodyPr/>
        <a:lstStyle/>
        <a:p>
          <a:r>
            <a:rPr lang="en-GB"/>
            <a:t>4 x 6</a:t>
          </a:r>
        </a:p>
      </dgm:t>
    </dgm:pt>
    <dgm:pt modelId="{58823B20-07DE-43E3-AB01-0AC720C881F4}" type="parTrans" cxnId="{0F4ACA97-71FB-428D-B95E-AF8E2B0B4AE9}">
      <dgm:prSet/>
      <dgm:spPr/>
      <dgm:t>
        <a:bodyPr/>
        <a:lstStyle/>
        <a:p>
          <a:endParaRPr lang="en-GB"/>
        </a:p>
      </dgm:t>
    </dgm:pt>
    <dgm:pt modelId="{65BB5DF4-1A92-4D13-AF10-2A3D9D30AED9}" type="sibTrans" cxnId="{0F4ACA97-71FB-428D-B95E-AF8E2B0B4AE9}">
      <dgm:prSet/>
      <dgm:spPr/>
      <dgm:t>
        <a:bodyPr/>
        <a:lstStyle/>
        <a:p>
          <a:endParaRPr lang="en-GB"/>
        </a:p>
      </dgm:t>
    </dgm:pt>
    <dgm:pt modelId="{6403F78B-BA9B-418C-97C5-C7118ADF90B4}" type="pres">
      <dgm:prSet presAssocID="{5F7AE719-8F14-4688-B080-7159BD060D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D730C02-2035-426E-B964-4350C4FF0F37}" type="pres">
      <dgm:prSet presAssocID="{AD6A8F84-BD52-4A81-A428-04BC61C0809D}" presName="hierRoot1" presStyleCnt="0"/>
      <dgm:spPr/>
    </dgm:pt>
    <dgm:pt modelId="{988CD79E-44D1-47A3-9095-12A5642CA99C}" type="pres">
      <dgm:prSet presAssocID="{AD6A8F84-BD52-4A81-A428-04BC61C0809D}" presName="composite" presStyleCnt="0"/>
      <dgm:spPr/>
    </dgm:pt>
    <dgm:pt modelId="{032E98B0-3F03-4FAC-A4AD-857EC0CB50F5}" type="pres">
      <dgm:prSet presAssocID="{AD6A8F84-BD52-4A81-A428-04BC61C0809D}" presName="background" presStyleLbl="node0" presStyleIdx="0" presStyleCnt="1"/>
      <dgm:spPr>
        <a:prstGeom prst="ellipse">
          <a:avLst/>
        </a:prstGeom>
      </dgm:spPr>
    </dgm:pt>
    <dgm:pt modelId="{4D543CB2-1848-40EE-BD85-992D2EC771F1}" type="pres">
      <dgm:prSet presAssocID="{AD6A8F84-BD52-4A81-A428-04BC61C0809D}" presName="text" presStyleLbl="fgAcc0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89B65DA-79EC-4BEE-B183-D485F58D8120}" type="pres">
      <dgm:prSet presAssocID="{AD6A8F84-BD52-4A81-A428-04BC61C0809D}" presName="hierChild2" presStyleCnt="0"/>
      <dgm:spPr/>
    </dgm:pt>
    <dgm:pt modelId="{E09FF625-714A-4F75-8319-445F94353574}" type="pres">
      <dgm:prSet presAssocID="{4D9EA6B7-AAF3-48A2-870B-CE35A27EF6FF}" presName="Name10" presStyleLbl="parChTrans1D2" presStyleIdx="0" presStyleCnt="4"/>
      <dgm:spPr/>
      <dgm:t>
        <a:bodyPr/>
        <a:lstStyle/>
        <a:p>
          <a:endParaRPr lang="en-GB"/>
        </a:p>
      </dgm:t>
    </dgm:pt>
    <dgm:pt modelId="{8224A678-39AD-451D-BD3E-30808DDE0F4B}" type="pres">
      <dgm:prSet presAssocID="{DB8A43BE-FF9A-4127-B770-65C6E7C22FCF}" presName="hierRoot2" presStyleCnt="0"/>
      <dgm:spPr/>
    </dgm:pt>
    <dgm:pt modelId="{EE801593-3B3E-45BB-BA84-EDBDCA81B579}" type="pres">
      <dgm:prSet presAssocID="{DB8A43BE-FF9A-4127-B770-65C6E7C22FCF}" presName="composite2" presStyleCnt="0"/>
      <dgm:spPr/>
    </dgm:pt>
    <dgm:pt modelId="{6EBF6313-78E6-4806-9616-E0654FA8DFE5}" type="pres">
      <dgm:prSet presAssocID="{DB8A43BE-FF9A-4127-B770-65C6E7C22FCF}" presName="background2" presStyleLbl="node2" presStyleIdx="0" presStyleCnt="4"/>
      <dgm:spPr>
        <a:prstGeom prst="ellipse">
          <a:avLst/>
        </a:prstGeom>
      </dgm:spPr>
    </dgm:pt>
    <dgm:pt modelId="{50B0A01D-B86E-4961-8726-55C42E3F2410}" type="pres">
      <dgm:prSet presAssocID="{DB8A43BE-FF9A-4127-B770-65C6E7C22FCF}" presName="text2" presStyleLbl="fgAcc2" presStyleIdx="0" presStyleCnt="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694EC61-BC81-4344-AAEB-86B8DCC01359}" type="pres">
      <dgm:prSet presAssocID="{DB8A43BE-FF9A-4127-B770-65C6E7C22FCF}" presName="hierChild3" presStyleCnt="0"/>
      <dgm:spPr/>
    </dgm:pt>
    <dgm:pt modelId="{BABC3AAB-D73A-4079-BFCC-C8C6DEDE6453}" type="pres">
      <dgm:prSet presAssocID="{8C831D45-E863-4055-92EF-10D1441660B5}" presName="Name10" presStyleLbl="parChTrans1D2" presStyleIdx="1" presStyleCnt="4"/>
      <dgm:spPr/>
      <dgm:t>
        <a:bodyPr/>
        <a:lstStyle/>
        <a:p>
          <a:endParaRPr lang="en-GB"/>
        </a:p>
      </dgm:t>
    </dgm:pt>
    <dgm:pt modelId="{FBD7AB0B-A109-491C-BC71-F34F536D5F73}" type="pres">
      <dgm:prSet presAssocID="{29D59067-1140-4D34-ACA5-FD5B84595AC2}" presName="hierRoot2" presStyleCnt="0"/>
      <dgm:spPr/>
    </dgm:pt>
    <dgm:pt modelId="{3F87DF4B-C731-459F-BE94-F1AF2B1F6039}" type="pres">
      <dgm:prSet presAssocID="{29D59067-1140-4D34-ACA5-FD5B84595AC2}" presName="composite2" presStyleCnt="0"/>
      <dgm:spPr/>
    </dgm:pt>
    <dgm:pt modelId="{20832B1F-8706-41BB-A6D3-8AD7F5E5A2F8}" type="pres">
      <dgm:prSet presAssocID="{29D59067-1140-4D34-ACA5-FD5B84595AC2}" presName="background2" presStyleLbl="node2" presStyleIdx="1" presStyleCnt="4"/>
      <dgm:spPr>
        <a:prstGeom prst="ellipse">
          <a:avLst/>
        </a:prstGeom>
      </dgm:spPr>
    </dgm:pt>
    <dgm:pt modelId="{14E4A730-B8A2-4C66-AD1F-8BE8B5C909ED}" type="pres">
      <dgm:prSet presAssocID="{29D59067-1140-4D34-ACA5-FD5B84595AC2}" presName="text2" presStyleLbl="fgAcc2" presStyleIdx="1" presStyleCnt="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7D12766-0538-4743-83D4-EBF6DC53BF2D}" type="pres">
      <dgm:prSet presAssocID="{29D59067-1140-4D34-ACA5-FD5B84595AC2}" presName="hierChild3" presStyleCnt="0"/>
      <dgm:spPr/>
    </dgm:pt>
    <dgm:pt modelId="{2563FBEB-01BC-4792-A126-5B9A54E2854E}" type="pres">
      <dgm:prSet presAssocID="{0F61AC40-64B3-4612-9D57-28ADC5CE5CF8}" presName="Name10" presStyleLbl="parChTrans1D2" presStyleIdx="2" presStyleCnt="4"/>
      <dgm:spPr/>
      <dgm:t>
        <a:bodyPr/>
        <a:lstStyle/>
        <a:p>
          <a:endParaRPr lang="en-GB"/>
        </a:p>
      </dgm:t>
    </dgm:pt>
    <dgm:pt modelId="{8BD58DAA-EC29-4D78-950D-66615E132604}" type="pres">
      <dgm:prSet presAssocID="{19A0CCB7-1219-4F2C-B2FE-0CA3D58838CC}" presName="hierRoot2" presStyleCnt="0"/>
      <dgm:spPr/>
    </dgm:pt>
    <dgm:pt modelId="{493A73FF-365F-4F89-816D-A44C62C7CF1C}" type="pres">
      <dgm:prSet presAssocID="{19A0CCB7-1219-4F2C-B2FE-0CA3D58838CC}" presName="composite2" presStyleCnt="0"/>
      <dgm:spPr/>
    </dgm:pt>
    <dgm:pt modelId="{DF303FA9-F8FA-475D-B9AF-70D2F6A4784D}" type="pres">
      <dgm:prSet presAssocID="{19A0CCB7-1219-4F2C-B2FE-0CA3D58838CC}" presName="background2" presStyleLbl="node2" presStyleIdx="2" presStyleCnt="4"/>
      <dgm:spPr>
        <a:prstGeom prst="ellipse">
          <a:avLst/>
        </a:prstGeom>
      </dgm:spPr>
    </dgm:pt>
    <dgm:pt modelId="{B812ABB8-FED7-4361-8219-04E4BD8E4EFA}" type="pres">
      <dgm:prSet presAssocID="{19A0CCB7-1219-4F2C-B2FE-0CA3D58838CC}" presName="text2" presStyleLbl="fgAcc2" presStyleIdx="2" presStyleCnt="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A1B9305C-6DDE-4460-8A50-37E0FF398206}" type="pres">
      <dgm:prSet presAssocID="{19A0CCB7-1219-4F2C-B2FE-0CA3D58838CC}" presName="hierChild3" presStyleCnt="0"/>
      <dgm:spPr/>
    </dgm:pt>
    <dgm:pt modelId="{2CE0C185-66A8-47EB-942B-96484C317544}" type="pres">
      <dgm:prSet presAssocID="{58823B20-07DE-43E3-AB01-0AC720C881F4}" presName="Name10" presStyleLbl="parChTrans1D2" presStyleIdx="3" presStyleCnt="4"/>
      <dgm:spPr/>
      <dgm:t>
        <a:bodyPr/>
        <a:lstStyle/>
        <a:p>
          <a:endParaRPr lang="en-GB"/>
        </a:p>
      </dgm:t>
    </dgm:pt>
    <dgm:pt modelId="{EDE3C46A-095E-4420-A3C2-49DCC130FFC1}" type="pres">
      <dgm:prSet presAssocID="{F0E62957-AB2F-4747-BD28-71C205230750}" presName="hierRoot2" presStyleCnt="0"/>
      <dgm:spPr/>
    </dgm:pt>
    <dgm:pt modelId="{FC0B0D12-E5FD-4033-84E5-86B043BAEF16}" type="pres">
      <dgm:prSet presAssocID="{F0E62957-AB2F-4747-BD28-71C205230750}" presName="composite2" presStyleCnt="0"/>
      <dgm:spPr/>
    </dgm:pt>
    <dgm:pt modelId="{60D7D8CA-228B-4FD5-923F-F55D4583976B}" type="pres">
      <dgm:prSet presAssocID="{F0E62957-AB2F-4747-BD28-71C205230750}" presName="background2" presStyleLbl="node2" presStyleIdx="3" presStyleCnt="4"/>
      <dgm:spPr>
        <a:prstGeom prst="ellipse">
          <a:avLst/>
        </a:prstGeom>
      </dgm:spPr>
    </dgm:pt>
    <dgm:pt modelId="{068DB4FE-CBAA-4423-9C0A-0A21F6D4E1C9}" type="pres">
      <dgm:prSet presAssocID="{F0E62957-AB2F-4747-BD28-71C205230750}" presName="text2" presStyleLbl="fgAcc2" presStyleIdx="3" presStyleCnt="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0E9AB4C-CC53-420C-857B-ABC244BBB6B7}" type="pres">
      <dgm:prSet presAssocID="{F0E62957-AB2F-4747-BD28-71C205230750}" presName="hierChild3" presStyleCnt="0"/>
      <dgm:spPr/>
    </dgm:pt>
  </dgm:ptLst>
  <dgm:cxnLst>
    <dgm:cxn modelId="{4D9DE72E-AE55-4C17-963C-43EABAAF2719}" srcId="{AD6A8F84-BD52-4A81-A428-04BC61C0809D}" destId="{29D59067-1140-4D34-ACA5-FD5B84595AC2}" srcOrd="1" destOrd="0" parTransId="{8C831D45-E863-4055-92EF-10D1441660B5}" sibTransId="{9419FFC0-96EA-4AE6-96A4-D748B139B512}"/>
    <dgm:cxn modelId="{1F9FEFA3-C9F7-43C2-A34F-BCA2C7EBC9A0}" srcId="{5F7AE719-8F14-4688-B080-7159BD060D1A}" destId="{AD6A8F84-BD52-4A81-A428-04BC61C0809D}" srcOrd="0" destOrd="0" parTransId="{1FFC274E-92EC-44B0-A399-3AB0E96DE2CA}" sibTransId="{7381C854-2557-4BA5-BD14-298D101F5B13}"/>
    <dgm:cxn modelId="{CC1FA485-126F-D54B-AC03-CFE12D1F787F}" type="presOf" srcId="{8C831D45-E863-4055-92EF-10D1441660B5}" destId="{BABC3AAB-D73A-4079-BFCC-C8C6DEDE6453}" srcOrd="0" destOrd="0" presId="urn:microsoft.com/office/officeart/2005/8/layout/hierarchy1"/>
    <dgm:cxn modelId="{92A05B49-A54C-40FD-98BB-A6B8B4300534}" srcId="{AD6A8F84-BD52-4A81-A428-04BC61C0809D}" destId="{19A0CCB7-1219-4F2C-B2FE-0CA3D58838CC}" srcOrd="2" destOrd="0" parTransId="{0F61AC40-64B3-4612-9D57-28ADC5CE5CF8}" sibTransId="{E446BFFC-5A11-42D6-9CB1-D9956371C909}"/>
    <dgm:cxn modelId="{A2326E4F-2E5B-5340-ABEC-05183DE29785}" type="presOf" srcId="{DB8A43BE-FF9A-4127-B770-65C6E7C22FCF}" destId="{50B0A01D-B86E-4961-8726-55C42E3F2410}" srcOrd="0" destOrd="0" presId="urn:microsoft.com/office/officeart/2005/8/layout/hierarchy1"/>
    <dgm:cxn modelId="{A2F13CED-5DCB-E943-8A22-B947AB1ABEC6}" type="presOf" srcId="{5F7AE719-8F14-4688-B080-7159BD060D1A}" destId="{6403F78B-BA9B-418C-97C5-C7118ADF90B4}" srcOrd="0" destOrd="0" presId="urn:microsoft.com/office/officeart/2005/8/layout/hierarchy1"/>
    <dgm:cxn modelId="{E01FF9A4-B821-6943-8A81-00EBE9CB8699}" type="presOf" srcId="{29D59067-1140-4D34-ACA5-FD5B84595AC2}" destId="{14E4A730-B8A2-4C66-AD1F-8BE8B5C909ED}" srcOrd="0" destOrd="0" presId="urn:microsoft.com/office/officeart/2005/8/layout/hierarchy1"/>
    <dgm:cxn modelId="{17B9B81C-80B1-5F4A-BAEC-EA2264F787A3}" type="presOf" srcId="{4D9EA6B7-AAF3-48A2-870B-CE35A27EF6FF}" destId="{E09FF625-714A-4F75-8319-445F94353574}" srcOrd="0" destOrd="0" presId="urn:microsoft.com/office/officeart/2005/8/layout/hierarchy1"/>
    <dgm:cxn modelId="{BC289E2A-06AD-420D-BF4C-526A95D11A27}" srcId="{AD6A8F84-BD52-4A81-A428-04BC61C0809D}" destId="{DB8A43BE-FF9A-4127-B770-65C6E7C22FCF}" srcOrd="0" destOrd="0" parTransId="{4D9EA6B7-AAF3-48A2-870B-CE35A27EF6FF}" sibTransId="{CE393453-92A5-4CAE-8089-F8F0B89DDC2B}"/>
    <dgm:cxn modelId="{F6869724-79DC-6B43-9099-6DA80F9A7C6E}" type="presOf" srcId="{F0E62957-AB2F-4747-BD28-71C205230750}" destId="{068DB4FE-CBAA-4423-9C0A-0A21F6D4E1C9}" srcOrd="0" destOrd="0" presId="urn:microsoft.com/office/officeart/2005/8/layout/hierarchy1"/>
    <dgm:cxn modelId="{6A358DB4-ACAE-7742-BFB0-886E69BA38B4}" type="presOf" srcId="{58823B20-07DE-43E3-AB01-0AC720C881F4}" destId="{2CE0C185-66A8-47EB-942B-96484C317544}" srcOrd="0" destOrd="0" presId="urn:microsoft.com/office/officeart/2005/8/layout/hierarchy1"/>
    <dgm:cxn modelId="{B12786AC-2C89-214D-912A-DBCFD3E84227}" type="presOf" srcId="{0F61AC40-64B3-4612-9D57-28ADC5CE5CF8}" destId="{2563FBEB-01BC-4792-A126-5B9A54E2854E}" srcOrd="0" destOrd="0" presId="urn:microsoft.com/office/officeart/2005/8/layout/hierarchy1"/>
    <dgm:cxn modelId="{0F4ACA97-71FB-428D-B95E-AF8E2B0B4AE9}" srcId="{AD6A8F84-BD52-4A81-A428-04BC61C0809D}" destId="{F0E62957-AB2F-4747-BD28-71C205230750}" srcOrd="3" destOrd="0" parTransId="{58823B20-07DE-43E3-AB01-0AC720C881F4}" sibTransId="{65BB5DF4-1A92-4D13-AF10-2A3D9D30AED9}"/>
    <dgm:cxn modelId="{301CC056-6FD4-FE42-8965-E9B1CE8DBEBC}" type="presOf" srcId="{19A0CCB7-1219-4F2C-B2FE-0CA3D58838CC}" destId="{B812ABB8-FED7-4361-8219-04E4BD8E4EFA}" srcOrd="0" destOrd="0" presId="urn:microsoft.com/office/officeart/2005/8/layout/hierarchy1"/>
    <dgm:cxn modelId="{7C44139E-A1CC-8B4C-9ECE-D92A25881C33}" type="presOf" srcId="{AD6A8F84-BD52-4A81-A428-04BC61C0809D}" destId="{4D543CB2-1848-40EE-BD85-992D2EC771F1}" srcOrd="0" destOrd="0" presId="urn:microsoft.com/office/officeart/2005/8/layout/hierarchy1"/>
    <dgm:cxn modelId="{80BCC5AA-A842-4F47-81BD-A87D3A19074D}" type="presParOf" srcId="{6403F78B-BA9B-418C-97C5-C7118ADF90B4}" destId="{3D730C02-2035-426E-B964-4350C4FF0F37}" srcOrd="0" destOrd="0" presId="urn:microsoft.com/office/officeart/2005/8/layout/hierarchy1"/>
    <dgm:cxn modelId="{D51B92D8-9B87-BA46-B919-158657CBE112}" type="presParOf" srcId="{3D730C02-2035-426E-B964-4350C4FF0F37}" destId="{988CD79E-44D1-47A3-9095-12A5642CA99C}" srcOrd="0" destOrd="0" presId="urn:microsoft.com/office/officeart/2005/8/layout/hierarchy1"/>
    <dgm:cxn modelId="{1C39B5A3-6E68-F14A-A79B-2ABFF5BEEA80}" type="presParOf" srcId="{988CD79E-44D1-47A3-9095-12A5642CA99C}" destId="{032E98B0-3F03-4FAC-A4AD-857EC0CB50F5}" srcOrd="0" destOrd="0" presId="urn:microsoft.com/office/officeart/2005/8/layout/hierarchy1"/>
    <dgm:cxn modelId="{38E2E23B-D789-914A-894B-7E6A2652E895}" type="presParOf" srcId="{988CD79E-44D1-47A3-9095-12A5642CA99C}" destId="{4D543CB2-1848-40EE-BD85-992D2EC771F1}" srcOrd="1" destOrd="0" presId="urn:microsoft.com/office/officeart/2005/8/layout/hierarchy1"/>
    <dgm:cxn modelId="{6B545726-2598-2549-9F72-273AB81ECB28}" type="presParOf" srcId="{3D730C02-2035-426E-B964-4350C4FF0F37}" destId="{E89B65DA-79EC-4BEE-B183-D485F58D8120}" srcOrd="1" destOrd="0" presId="urn:microsoft.com/office/officeart/2005/8/layout/hierarchy1"/>
    <dgm:cxn modelId="{2AF42365-9FF7-3141-B076-8EFA291045B5}" type="presParOf" srcId="{E89B65DA-79EC-4BEE-B183-D485F58D8120}" destId="{E09FF625-714A-4F75-8319-445F94353574}" srcOrd="0" destOrd="0" presId="urn:microsoft.com/office/officeart/2005/8/layout/hierarchy1"/>
    <dgm:cxn modelId="{3AFDAC5D-5FBE-A24B-AD6F-2550C96A3689}" type="presParOf" srcId="{E89B65DA-79EC-4BEE-B183-D485F58D8120}" destId="{8224A678-39AD-451D-BD3E-30808DDE0F4B}" srcOrd="1" destOrd="0" presId="urn:microsoft.com/office/officeart/2005/8/layout/hierarchy1"/>
    <dgm:cxn modelId="{3A072E81-6597-9140-BC3D-6DD479DF79F8}" type="presParOf" srcId="{8224A678-39AD-451D-BD3E-30808DDE0F4B}" destId="{EE801593-3B3E-45BB-BA84-EDBDCA81B579}" srcOrd="0" destOrd="0" presId="urn:microsoft.com/office/officeart/2005/8/layout/hierarchy1"/>
    <dgm:cxn modelId="{281B4F2B-26C9-4A42-A190-52EDDEF53A6F}" type="presParOf" srcId="{EE801593-3B3E-45BB-BA84-EDBDCA81B579}" destId="{6EBF6313-78E6-4806-9616-E0654FA8DFE5}" srcOrd="0" destOrd="0" presId="urn:microsoft.com/office/officeart/2005/8/layout/hierarchy1"/>
    <dgm:cxn modelId="{9A967895-7622-7F4E-A4E3-71926AF58DA0}" type="presParOf" srcId="{EE801593-3B3E-45BB-BA84-EDBDCA81B579}" destId="{50B0A01D-B86E-4961-8726-55C42E3F2410}" srcOrd="1" destOrd="0" presId="urn:microsoft.com/office/officeart/2005/8/layout/hierarchy1"/>
    <dgm:cxn modelId="{3BA826D2-1D13-4E44-904F-3800D812E287}" type="presParOf" srcId="{8224A678-39AD-451D-BD3E-30808DDE0F4B}" destId="{E694EC61-BC81-4344-AAEB-86B8DCC01359}" srcOrd="1" destOrd="0" presId="urn:microsoft.com/office/officeart/2005/8/layout/hierarchy1"/>
    <dgm:cxn modelId="{002450CC-7E3D-D446-9894-7E260C952D50}" type="presParOf" srcId="{E89B65DA-79EC-4BEE-B183-D485F58D8120}" destId="{BABC3AAB-D73A-4079-BFCC-C8C6DEDE6453}" srcOrd="2" destOrd="0" presId="urn:microsoft.com/office/officeart/2005/8/layout/hierarchy1"/>
    <dgm:cxn modelId="{E5E8B0B3-D60E-FF46-AE8D-D1913F0C4C95}" type="presParOf" srcId="{E89B65DA-79EC-4BEE-B183-D485F58D8120}" destId="{FBD7AB0B-A109-491C-BC71-F34F536D5F73}" srcOrd="3" destOrd="0" presId="urn:microsoft.com/office/officeart/2005/8/layout/hierarchy1"/>
    <dgm:cxn modelId="{C112D9CB-2322-E247-AA2E-2C7A7274A1B9}" type="presParOf" srcId="{FBD7AB0B-A109-491C-BC71-F34F536D5F73}" destId="{3F87DF4B-C731-459F-BE94-F1AF2B1F6039}" srcOrd="0" destOrd="0" presId="urn:microsoft.com/office/officeart/2005/8/layout/hierarchy1"/>
    <dgm:cxn modelId="{CE22A1FC-0193-D94C-AC82-94325FCF5CD6}" type="presParOf" srcId="{3F87DF4B-C731-459F-BE94-F1AF2B1F6039}" destId="{20832B1F-8706-41BB-A6D3-8AD7F5E5A2F8}" srcOrd="0" destOrd="0" presId="urn:microsoft.com/office/officeart/2005/8/layout/hierarchy1"/>
    <dgm:cxn modelId="{93B25E22-24EF-174E-A4C3-A0CF2D3C1E80}" type="presParOf" srcId="{3F87DF4B-C731-459F-BE94-F1AF2B1F6039}" destId="{14E4A730-B8A2-4C66-AD1F-8BE8B5C909ED}" srcOrd="1" destOrd="0" presId="urn:microsoft.com/office/officeart/2005/8/layout/hierarchy1"/>
    <dgm:cxn modelId="{F11724A5-E8EF-284F-88B6-516998B6AF7E}" type="presParOf" srcId="{FBD7AB0B-A109-491C-BC71-F34F536D5F73}" destId="{F7D12766-0538-4743-83D4-EBF6DC53BF2D}" srcOrd="1" destOrd="0" presId="urn:microsoft.com/office/officeart/2005/8/layout/hierarchy1"/>
    <dgm:cxn modelId="{0862C3E0-1970-EE4D-AFB3-506D4B453CE5}" type="presParOf" srcId="{E89B65DA-79EC-4BEE-B183-D485F58D8120}" destId="{2563FBEB-01BC-4792-A126-5B9A54E2854E}" srcOrd="4" destOrd="0" presId="urn:microsoft.com/office/officeart/2005/8/layout/hierarchy1"/>
    <dgm:cxn modelId="{1A2A5CCA-426F-1540-8A82-7FF0894F5FFF}" type="presParOf" srcId="{E89B65DA-79EC-4BEE-B183-D485F58D8120}" destId="{8BD58DAA-EC29-4D78-950D-66615E132604}" srcOrd="5" destOrd="0" presId="urn:microsoft.com/office/officeart/2005/8/layout/hierarchy1"/>
    <dgm:cxn modelId="{8752A7DD-0E19-7248-B501-A624B7B84E2B}" type="presParOf" srcId="{8BD58DAA-EC29-4D78-950D-66615E132604}" destId="{493A73FF-365F-4F89-816D-A44C62C7CF1C}" srcOrd="0" destOrd="0" presId="urn:microsoft.com/office/officeart/2005/8/layout/hierarchy1"/>
    <dgm:cxn modelId="{50BF036F-F4BD-9647-A597-55F6FB6E5F93}" type="presParOf" srcId="{493A73FF-365F-4F89-816D-A44C62C7CF1C}" destId="{DF303FA9-F8FA-475D-B9AF-70D2F6A4784D}" srcOrd="0" destOrd="0" presId="urn:microsoft.com/office/officeart/2005/8/layout/hierarchy1"/>
    <dgm:cxn modelId="{F9682608-9920-8141-B8C1-24427585FA6D}" type="presParOf" srcId="{493A73FF-365F-4F89-816D-A44C62C7CF1C}" destId="{B812ABB8-FED7-4361-8219-04E4BD8E4EFA}" srcOrd="1" destOrd="0" presId="urn:microsoft.com/office/officeart/2005/8/layout/hierarchy1"/>
    <dgm:cxn modelId="{6EEF5163-95D3-1845-9B69-20D0E6E49282}" type="presParOf" srcId="{8BD58DAA-EC29-4D78-950D-66615E132604}" destId="{A1B9305C-6DDE-4460-8A50-37E0FF398206}" srcOrd="1" destOrd="0" presId="urn:microsoft.com/office/officeart/2005/8/layout/hierarchy1"/>
    <dgm:cxn modelId="{F159A2EE-4A4D-CC4F-AAF1-E1C1E187F83D}" type="presParOf" srcId="{E89B65DA-79EC-4BEE-B183-D485F58D8120}" destId="{2CE0C185-66A8-47EB-942B-96484C317544}" srcOrd="6" destOrd="0" presId="urn:microsoft.com/office/officeart/2005/8/layout/hierarchy1"/>
    <dgm:cxn modelId="{015E6A62-CF1B-7A48-B5A2-5CCD07E260B4}" type="presParOf" srcId="{E89B65DA-79EC-4BEE-B183-D485F58D8120}" destId="{EDE3C46A-095E-4420-A3C2-49DCC130FFC1}" srcOrd="7" destOrd="0" presId="urn:microsoft.com/office/officeart/2005/8/layout/hierarchy1"/>
    <dgm:cxn modelId="{69702A5E-3BFD-3C46-8ADB-FA3736E3ED1E}" type="presParOf" srcId="{EDE3C46A-095E-4420-A3C2-49DCC130FFC1}" destId="{FC0B0D12-E5FD-4033-84E5-86B043BAEF16}" srcOrd="0" destOrd="0" presId="urn:microsoft.com/office/officeart/2005/8/layout/hierarchy1"/>
    <dgm:cxn modelId="{5F0563B9-25F7-BD4E-80FC-CC1383A6C113}" type="presParOf" srcId="{FC0B0D12-E5FD-4033-84E5-86B043BAEF16}" destId="{60D7D8CA-228B-4FD5-923F-F55D4583976B}" srcOrd="0" destOrd="0" presId="urn:microsoft.com/office/officeart/2005/8/layout/hierarchy1"/>
    <dgm:cxn modelId="{620D6549-24A0-244F-A06C-E7ACDF0FFB2E}" type="presParOf" srcId="{FC0B0D12-E5FD-4033-84E5-86B043BAEF16}" destId="{068DB4FE-CBAA-4423-9C0A-0A21F6D4E1C9}" srcOrd="1" destOrd="0" presId="urn:microsoft.com/office/officeart/2005/8/layout/hierarchy1"/>
    <dgm:cxn modelId="{9A466388-2B49-B44F-809E-83144D3EFB2D}" type="presParOf" srcId="{EDE3C46A-095E-4420-A3C2-49DCC130FFC1}" destId="{C0E9AB4C-CC53-420C-857B-ABC244BBB6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C185-66A8-47EB-942B-96484C317544}">
      <dsp:nvSpPr>
        <dsp:cNvPr id="0" name=""/>
        <dsp:cNvSpPr/>
      </dsp:nvSpPr>
      <dsp:spPr>
        <a:xfrm>
          <a:off x="2679442" y="1153668"/>
          <a:ext cx="2104012" cy="333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56"/>
              </a:lnTo>
              <a:lnTo>
                <a:pt x="2104012" y="227456"/>
              </a:lnTo>
              <a:lnTo>
                <a:pt x="2104012" y="3337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3FBEB-01BC-4792-A126-5B9A54E2854E}">
      <dsp:nvSpPr>
        <dsp:cNvPr id="0" name=""/>
        <dsp:cNvSpPr/>
      </dsp:nvSpPr>
      <dsp:spPr>
        <a:xfrm>
          <a:off x="2679442" y="1153668"/>
          <a:ext cx="701337" cy="333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56"/>
              </a:lnTo>
              <a:lnTo>
                <a:pt x="701337" y="227456"/>
              </a:lnTo>
              <a:lnTo>
                <a:pt x="701337" y="3337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3AAB-D73A-4079-BFCC-C8C6DEDE6453}">
      <dsp:nvSpPr>
        <dsp:cNvPr id="0" name=""/>
        <dsp:cNvSpPr/>
      </dsp:nvSpPr>
      <dsp:spPr>
        <a:xfrm>
          <a:off x="1978104" y="1153668"/>
          <a:ext cx="701337" cy="333772"/>
        </a:xfrm>
        <a:custGeom>
          <a:avLst/>
          <a:gdLst/>
          <a:ahLst/>
          <a:cxnLst/>
          <a:rect l="0" t="0" r="0" b="0"/>
          <a:pathLst>
            <a:path>
              <a:moveTo>
                <a:pt x="701337" y="0"/>
              </a:moveTo>
              <a:lnTo>
                <a:pt x="701337" y="227456"/>
              </a:lnTo>
              <a:lnTo>
                <a:pt x="0" y="227456"/>
              </a:lnTo>
              <a:lnTo>
                <a:pt x="0" y="3337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FF625-714A-4F75-8319-445F94353574}">
      <dsp:nvSpPr>
        <dsp:cNvPr id="0" name=""/>
        <dsp:cNvSpPr/>
      </dsp:nvSpPr>
      <dsp:spPr>
        <a:xfrm>
          <a:off x="575429" y="1153668"/>
          <a:ext cx="2104012" cy="333772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227456"/>
              </a:lnTo>
              <a:lnTo>
                <a:pt x="0" y="227456"/>
              </a:lnTo>
              <a:lnTo>
                <a:pt x="0" y="3337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E98B0-3F03-4FAC-A4AD-857EC0CB50F5}">
      <dsp:nvSpPr>
        <dsp:cNvPr id="0" name=""/>
        <dsp:cNvSpPr/>
      </dsp:nvSpPr>
      <dsp:spPr>
        <a:xfrm>
          <a:off x="2105620" y="424914"/>
          <a:ext cx="1147643" cy="7287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43CB2-1848-40EE-BD85-992D2EC771F1}">
      <dsp:nvSpPr>
        <dsp:cNvPr id="0" name=""/>
        <dsp:cNvSpPr/>
      </dsp:nvSpPr>
      <dsp:spPr>
        <a:xfrm>
          <a:off x="2233136" y="546055"/>
          <a:ext cx="1147643" cy="7287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24</a:t>
          </a:r>
        </a:p>
      </dsp:txBody>
      <dsp:txXfrm>
        <a:off x="2401204" y="652778"/>
        <a:ext cx="811507" cy="515307"/>
      </dsp:txXfrm>
    </dsp:sp>
    <dsp:sp modelId="{6EBF6313-78E6-4806-9616-E0654FA8DFE5}">
      <dsp:nvSpPr>
        <dsp:cNvPr id="0" name=""/>
        <dsp:cNvSpPr/>
      </dsp:nvSpPr>
      <dsp:spPr>
        <a:xfrm>
          <a:off x="1607" y="1487441"/>
          <a:ext cx="1147643" cy="7287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0A01D-B86E-4961-8726-55C42E3F2410}">
      <dsp:nvSpPr>
        <dsp:cNvPr id="0" name=""/>
        <dsp:cNvSpPr/>
      </dsp:nvSpPr>
      <dsp:spPr>
        <a:xfrm>
          <a:off x="129123" y="1608581"/>
          <a:ext cx="1147643" cy="7287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1 x 24</a:t>
          </a:r>
        </a:p>
      </dsp:txBody>
      <dsp:txXfrm>
        <a:off x="297191" y="1715304"/>
        <a:ext cx="811507" cy="515307"/>
      </dsp:txXfrm>
    </dsp:sp>
    <dsp:sp modelId="{20832B1F-8706-41BB-A6D3-8AD7F5E5A2F8}">
      <dsp:nvSpPr>
        <dsp:cNvPr id="0" name=""/>
        <dsp:cNvSpPr/>
      </dsp:nvSpPr>
      <dsp:spPr>
        <a:xfrm>
          <a:off x="1404282" y="1487441"/>
          <a:ext cx="1147643" cy="7287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4A730-B8A2-4C66-AD1F-8BE8B5C909ED}">
      <dsp:nvSpPr>
        <dsp:cNvPr id="0" name=""/>
        <dsp:cNvSpPr/>
      </dsp:nvSpPr>
      <dsp:spPr>
        <a:xfrm>
          <a:off x="1531798" y="1608581"/>
          <a:ext cx="1147643" cy="7287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2 x 12</a:t>
          </a:r>
        </a:p>
      </dsp:txBody>
      <dsp:txXfrm>
        <a:off x="1699866" y="1715304"/>
        <a:ext cx="811507" cy="515307"/>
      </dsp:txXfrm>
    </dsp:sp>
    <dsp:sp modelId="{DF303FA9-F8FA-475D-B9AF-70D2F6A4784D}">
      <dsp:nvSpPr>
        <dsp:cNvPr id="0" name=""/>
        <dsp:cNvSpPr/>
      </dsp:nvSpPr>
      <dsp:spPr>
        <a:xfrm>
          <a:off x="2806957" y="1487441"/>
          <a:ext cx="1147643" cy="7287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2ABB8-FED7-4361-8219-04E4BD8E4EFA}">
      <dsp:nvSpPr>
        <dsp:cNvPr id="0" name=""/>
        <dsp:cNvSpPr/>
      </dsp:nvSpPr>
      <dsp:spPr>
        <a:xfrm>
          <a:off x="2934473" y="1608581"/>
          <a:ext cx="1147643" cy="7287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3 x 8</a:t>
          </a:r>
        </a:p>
      </dsp:txBody>
      <dsp:txXfrm>
        <a:off x="3102541" y="1715304"/>
        <a:ext cx="811507" cy="515307"/>
      </dsp:txXfrm>
    </dsp:sp>
    <dsp:sp modelId="{60D7D8CA-228B-4FD5-923F-F55D4583976B}">
      <dsp:nvSpPr>
        <dsp:cNvPr id="0" name=""/>
        <dsp:cNvSpPr/>
      </dsp:nvSpPr>
      <dsp:spPr>
        <a:xfrm>
          <a:off x="4209633" y="1487441"/>
          <a:ext cx="1147643" cy="7287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DB4FE-CBAA-4423-9C0A-0A21F6D4E1C9}">
      <dsp:nvSpPr>
        <dsp:cNvPr id="0" name=""/>
        <dsp:cNvSpPr/>
      </dsp:nvSpPr>
      <dsp:spPr>
        <a:xfrm>
          <a:off x="4337149" y="1608581"/>
          <a:ext cx="1147643" cy="7287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4 x 6</a:t>
          </a:r>
        </a:p>
      </dsp:txBody>
      <dsp:txXfrm>
        <a:off x="4505217" y="1715304"/>
        <a:ext cx="811507" cy="51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973B-96B0-44B9-AB30-D964D3CC1B4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99903-21A2-43E3-BD4D-250CC0EE7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9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877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272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375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+mn-lt"/>
              </a:rPr>
              <a:t>Note: Explain that we exclude 1 as it is a factor of all numbers.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74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71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5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0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33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6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4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D0C8F-3FE9-4148-9673-B23E57AD3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26F821-6C50-402D-9B55-0D15F0D1C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ADC496-CEED-43AE-A389-259295DB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4674F-CC7C-4541-9CB6-F5297722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D72CF-876B-4FA3-90EE-75F75262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5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887DA-9412-4BBE-872A-CCFD9191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680E23-26FF-41DB-8048-C2851AD0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3F3659-58AA-457D-8397-5D75C526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4B409-A38B-4CB0-93CA-04BD618E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8FFE0-7863-4D74-822C-18C36F7A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7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76D78A-85EE-40A1-AB7E-75CEF6B21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FE05EE-3B26-4369-B0AA-56FA17C2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6CE58-FE4A-4ED3-B5D0-E4DBF398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A5B85-88D7-42A9-85E6-0AFEF42E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EF31A-6441-48EA-A36E-D1EDEE9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3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11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06484-C09C-4E7C-91D9-62D7AFD9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85ABA-F6EB-48A5-8900-CB80C1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9D70F6-FA78-4200-AA5E-47E8518F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0DF3A-1786-406E-973A-2DB2487B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060E57-A2C7-4C20-9050-519299D5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3098F-B40E-4FD5-BF15-F32CE8BB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1519F9-B581-4EEA-94D8-6DDFDA16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AC3294-98EF-414A-9BB3-E47E7E92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AEF25-4CF7-4B4E-8300-45A7B0DB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08438-7719-446E-9F8D-BEA25ADE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32A1C-1C83-455A-924C-7BB3BF4C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9BFC0-86BD-4417-8EE6-4E1E7A556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179F1B-DD71-4E40-A970-43652199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DC05D0-E70C-48FC-8293-FE80CB0B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9607B3-BD07-4D06-AE0D-6FF335A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77ADDD-4C64-4640-9AF3-89085D56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4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CA0CF-D3D1-4251-B107-50B71996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48BED-244B-4676-881C-A2E50EFB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E6279E-C788-4F55-A564-0F449C98F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23789D-3BF4-4A5F-90AC-5A52A6984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5BADD4-73E2-4F01-892F-E1CD5D98F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68ED15-6176-4BCA-A012-62917E20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1CCCBF-1BB7-4CFB-9A47-19171F3D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92D714-D3C1-4218-8471-42417DC6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12E9E-7EC2-4BB4-86DF-A579B775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D75371-3A70-44C5-8067-10E34490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261DA0-36BD-466B-8B44-4BD7B49D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C585FF-EF3D-4152-9816-38078B59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5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463EC6-D3E5-479C-9048-0DD93D67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0F90C8-2681-4483-99FB-B3F22DEB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82F269-E344-49A3-81CE-61444B05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3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85C4C-C5D3-41D0-B139-177E0FD8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B7F08-C0B4-4FA6-A552-29D068A7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868BEB-C546-479A-B564-B7A60DC5C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0C8615-0528-4373-A07A-7057573E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AD12F7-9CB1-4932-A7B3-6C1D49C2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E0BBCF-3A96-46E3-B4BB-F115C22B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B04C6-DE7B-4277-BAEC-B6B7C41E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E431EE-15E8-4940-BDB5-EEA4BF8C6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1CB5D-2BA8-4B05-85D5-4C2B8F1D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8FE700-BCBE-4658-B0F8-74696DF3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53CE32-4625-4FE7-BDE8-1C60FD69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11494A-189C-40C0-BAAE-B12FA6B0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7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8D50BD-25E1-4BAC-B381-E6975A78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84BED1-6164-41BB-9F60-EC9C8208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DB297-D373-4C15-BA67-2D1D478E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4D6D-B056-4AD3-81B9-E49C12822FF8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20B9C6-0FFC-4652-B896-CCDC9DA51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DFF236-6905-44AE-9D9A-B9447FCAE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C4BC-FF59-41C8-A88E-9CC72E85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10226585" cy="3094282"/>
          </a:xfrm>
        </p:spPr>
        <p:txBody>
          <a:bodyPr>
            <a:normAutofit fontScale="77500" lnSpcReduction="20000"/>
          </a:bodyPr>
          <a:lstStyle/>
          <a:p>
            <a:r>
              <a:rPr lang="en-GB" sz="5200">
                <a:solidFill>
                  <a:srgbClr val="002060"/>
                </a:solidFill>
              </a:rPr>
              <a:t>Year </a:t>
            </a:r>
            <a:r>
              <a:rPr lang="en-GB" sz="5200" smtClean="0">
                <a:solidFill>
                  <a:srgbClr val="002060"/>
                </a:solidFill>
              </a:rPr>
              <a:t>5</a:t>
            </a:r>
            <a:endParaRPr lang="en-GB" sz="5200" dirty="0">
              <a:solidFill>
                <a:srgbClr val="002060"/>
              </a:solidFill>
            </a:endParaRPr>
          </a:p>
          <a:p>
            <a:r>
              <a:rPr lang="en-GB" sz="5200" dirty="0">
                <a:solidFill>
                  <a:srgbClr val="002060"/>
                </a:solidFill>
              </a:rPr>
              <a:t>M3i: Can identify factors and common factors</a:t>
            </a:r>
          </a:p>
          <a:p>
            <a:endParaRPr lang="en-GB" sz="4700" dirty="0">
              <a:solidFill>
                <a:srgbClr val="002060"/>
              </a:solidFill>
            </a:endParaRPr>
          </a:p>
          <a:p>
            <a:endParaRPr lang="en-GB" sz="43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 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September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38CD9E-900A-46CB-9AE4-4E909240DE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49CE11-EDE0-47FA-9BAD-53416E426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1563554"/>
            <a:ext cx="10985422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Let’s work systematically to find a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common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factor of 9 and 15…</a:t>
            </a:r>
            <a:endParaRPr lang="en-GB" dirty="0">
              <a:latin typeface="+mn-lt"/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xmlns="" id="{448A3756-952E-4916-8C81-C27502B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90" y="2664591"/>
            <a:ext cx="5367293" cy="306466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0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GB" sz="3000" dirty="0">
                <a:solidFill>
                  <a:srgbClr val="FF0000"/>
                </a:solidFill>
                <a:latin typeface="+mn-lt"/>
              </a:rPr>
              <a:t> a factor of all numbers 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2 is </a:t>
            </a:r>
            <a:r>
              <a:rPr lang="en-GB" sz="3000" b="1" dirty="0">
                <a:latin typeface="+mn-lt"/>
              </a:rPr>
              <a:t>not</a:t>
            </a:r>
            <a:r>
              <a:rPr lang="en-GB" sz="3000" dirty="0">
                <a:latin typeface="+mn-lt"/>
              </a:rPr>
              <a:t> a factor of 9 or 15</a:t>
            </a:r>
          </a:p>
          <a:p>
            <a:pPr>
              <a:buNone/>
            </a:pPr>
            <a:r>
              <a:rPr lang="en-GB" sz="3000" dirty="0">
                <a:solidFill>
                  <a:srgbClr val="FF0000"/>
                </a:solidFill>
                <a:latin typeface="+mn-lt"/>
              </a:rPr>
              <a:t>3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GB" sz="3000" dirty="0">
                <a:solidFill>
                  <a:srgbClr val="FF0000"/>
                </a:solidFill>
                <a:latin typeface="+mn-lt"/>
              </a:rPr>
              <a:t> a factor of 9 and 15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4 is </a:t>
            </a:r>
            <a:r>
              <a:rPr lang="en-GB" sz="3000" b="1" dirty="0">
                <a:latin typeface="+mn-lt"/>
              </a:rPr>
              <a:t>not</a:t>
            </a:r>
            <a:r>
              <a:rPr lang="en-GB" sz="3000" dirty="0">
                <a:latin typeface="+mn-lt"/>
              </a:rPr>
              <a:t> a factor of 9 or 15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5 is a factor of 15 but </a:t>
            </a:r>
            <a:r>
              <a:rPr lang="en-GB" sz="3000" b="1" dirty="0">
                <a:latin typeface="+mn-lt"/>
              </a:rPr>
              <a:t>not </a:t>
            </a:r>
            <a:r>
              <a:rPr lang="en-GB" sz="3000" dirty="0">
                <a:latin typeface="+mn-lt"/>
              </a:rPr>
              <a:t>9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xmlns="" id="{37E09D07-2D5C-4AD0-881E-CD549BC7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569" y="5358081"/>
            <a:ext cx="5338171" cy="112371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Therefore, the common factors of 9 and 15 are 1 and 3.</a:t>
            </a:r>
            <a:endParaRPr lang="en-GB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67">
            <a:extLst>
              <a:ext uri="{FF2B5EF4-FFF2-40B4-BE49-F238E27FC236}">
                <a16:creationId xmlns:a16="http://schemas.microsoft.com/office/drawing/2014/main" xmlns="" id="{87A01D99-1D28-48D2-BC4B-C46E4D2C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8" y="2664591"/>
            <a:ext cx="5400322" cy="245173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000" dirty="0">
                <a:latin typeface="+mn-lt"/>
              </a:rPr>
              <a:t>6 is </a:t>
            </a:r>
            <a:r>
              <a:rPr lang="en-GB" sz="3000" b="1" dirty="0">
                <a:latin typeface="+mn-lt"/>
              </a:rPr>
              <a:t>not</a:t>
            </a:r>
            <a:r>
              <a:rPr lang="en-GB" sz="3000" dirty="0">
                <a:latin typeface="+mn-lt"/>
              </a:rPr>
              <a:t> a factor of 9 or 15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7 is </a:t>
            </a:r>
            <a:r>
              <a:rPr lang="en-GB" sz="3000" b="1" dirty="0">
                <a:latin typeface="+mn-lt"/>
              </a:rPr>
              <a:t>not </a:t>
            </a:r>
            <a:r>
              <a:rPr lang="en-GB" sz="3000" dirty="0">
                <a:latin typeface="+mn-lt"/>
              </a:rPr>
              <a:t>a factor of 9 or 15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8 is </a:t>
            </a:r>
            <a:r>
              <a:rPr lang="en-GB" sz="3000" b="1" dirty="0">
                <a:latin typeface="+mn-lt"/>
              </a:rPr>
              <a:t>not</a:t>
            </a:r>
            <a:r>
              <a:rPr lang="en-GB" sz="3000" dirty="0">
                <a:latin typeface="+mn-lt"/>
              </a:rPr>
              <a:t> a factor of 9 or 15</a:t>
            </a:r>
          </a:p>
          <a:p>
            <a:pPr>
              <a:buNone/>
            </a:pPr>
            <a:r>
              <a:rPr lang="en-GB" sz="3000" dirty="0">
                <a:latin typeface="+mn-lt"/>
              </a:rPr>
              <a:t>9 is a factor of 9 but </a:t>
            </a:r>
            <a:r>
              <a:rPr lang="en-GB" sz="3000" b="1" dirty="0">
                <a:latin typeface="+mn-lt"/>
              </a:rPr>
              <a:t>not</a:t>
            </a:r>
            <a:r>
              <a:rPr lang="en-GB" sz="3000" dirty="0">
                <a:latin typeface="+mn-lt"/>
              </a:rPr>
              <a:t> 15</a:t>
            </a:r>
          </a:p>
        </p:txBody>
      </p:sp>
      <p:pic>
        <p:nvPicPr>
          <p:cNvPr id="9" name="Picture 8" descr="Image result for eyes cartoon">
            <a:extLst>
              <a:ext uri="{FF2B5EF4-FFF2-40B4-BE49-F238E27FC236}">
                <a16:creationId xmlns:a16="http://schemas.microsoft.com/office/drawing/2014/main" xmlns="" id="{D7FA799D-6C65-4859-8614-1383FF34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97" y="5884329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91" y="2653587"/>
            <a:ext cx="9985218" cy="309872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Sometimes numbers have many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factors </a:t>
            </a:r>
            <a:r>
              <a:rPr lang="en-GB" sz="4000" dirty="0">
                <a:latin typeface="+mn-lt"/>
              </a:rPr>
              <a:t>in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 common. </a:t>
            </a:r>
          </a:p>
          <a:p>
            <a:pPr algn="ctr">
              <a:buNone/>
            </a:pPr>
            <a:endParaRPr lang="en-GB" sz="4000" b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en-GB" sz="4000" dirty="0">
                <a:latin typeface="+mn-lt"/>
              </a:rPr>
              <a:t>Let’s find the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common factors </a:t>
            </a:r>
            <a:r>
              <a:rPr lang="en-GB" sz="4000" dirty="0">
                <a:latin typeface="+mn-lt"/>
              </a:rPr>
              <a:t>of 24 and 48…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50D2E1-67A6-4207-8F92-0FADEC25EC35}"/>
              </a:ext>
            </a:extLst>
          </p:cNvPr>
          <p:cNvSpPr txBox="1"/>
          <p:nvPr/>
        </p:nvSpPr>
        <p:spPr>
          <a:xfrm>
            <a:off x="1775620" y="1600204"/>
            <a:ext cx="86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Common factors</a:t>
            </a:r>
          </a:p>
        </p:txBody>
      </p:sp>
    </p:spTree>
    <p:extLst>
      <p:ext uri="{BB962C8B-B14F-4D97-AF65-F5344CB8AC3E}">
        <p14:creationId xmlns:p14="http://schemas.microsoft.com/office/powerpoint/2010/main" val="4755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9" y="2870636"/>
            <a:ext cx="2309768" cy="361455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dirty="0">
                <a:latin typeface="+mn-lt"/>
              </a:rPr>
              <a:t>Let’s find the common factors of 24 and 48…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xmlns="" id="{448A3756-952E-4916-8C81-C27502B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14" y="1226388"/>
            <a:ext cx="4616004" cy="409303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all numbers 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2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3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4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5 is </a:t>
            </a:r>
            <a:r>
              <a:rPr lang="en-GB" sz="2800" b="1" dirty="0">
                <a:latin typeface="+mn-lt"/>
              </a:rPr>
              <a:t>not</a:t>
            </a:r>
            <a:r>
              <a:rPr lang="en-GB" sz="2800" dirty="0">
                <a:latin typeface="+mn-lt"/>
              </a:rPr>
              <a:t> a factor of 24 or 48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6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7 is </a:t>
            </a:r>
            <a:r>
              <a:rPr lang="en-GB" sz="2800" b="1" dirty="0">
                <a:latin typeface="+mn-lt"/>
              </a:rPr>
              <a:t>not</a:t>
            </a:r>
            <a:r>
              <a:rPr lang="en-GB" sz="2800" dirty="0">
                <a:latin typeface="+mn-lt"/>
              </a:rPr>
              <a:t> a factor of 24 or 48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xmlns="" id="{37E09D07-2D5C-4AD0-881E-CD549BC7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795" y="5461947"/>
            <a:ext cx="9197080" cy="13007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Therefore, 24 and 48 have many factors in common: 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1, 2, 3, 4, 6, 8, 12 and 24.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67">
            <a:extLst>
              <a:ext uri="{FF2B5EF4-FFF2-40B4-BE49-F238E27FC236}">
                <a16:creationId xmlns:a16="http://schemas.microsoft.com/office/drawing/2014/main" xmlns="" id="{87A01D99-1D28-48D2-BC4B-C46E4D2C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885" y="1553285"/>
            <a:ext cx="4616004" cy="343923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8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9 is </a:t>
            </a:r>
            <a:r>
              <a:rPr lang="en-GB" sz="2800" b="1" dirty="0">
                <a:latin typeface="+mn-lt"/>
              </a:rPr>
              <a:t>not </a:t>
            </a:r>
            <a:r>
              <a:rPr lang="en-GB" sz="2800" dirty="0">
                <a:latin typeface="+mn-lt"/>
              </a:rPr>
              <a:t>a factor of 24 or 48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10 is </a:t>
            </a:r>
            <a:r>
              <a:rPr lang="en-GB" sz="2800" b="1" dirty="0">
                <a:latin typeface="+mn-lt"/>
              </a:rPr>
              <a:t>not </a:t>
            </a:r>
            <a:r>
              <a:rPr lang="en-GB" sz="2800" dirty="0">
                <a:latin typeface="+mn-lt"/>
              </a:rPr>
              <a:t>a factor of 24 or 48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11 is </a:t>
            </a:r>
            <a:r>
              <a:rPr lang="en-GB" sz="2800" b="1" dirty="0">
                <a:latin typeface="+mn-lt"/>
              </a:rPr>
              <a:t>not</a:t>
            </a:r>
            <a:r>
              <a:rPr lang="en-GB" sz="2800" dirty="0">
                <a:latin typeface="+mn-lt"/>
              </a:rPr>
              <a:t> a factor of 24 or 40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12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24 is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a factor of 24 and 48</a:t>
            </a:r>
          </a:p>
        </p:txBody>
      </p:sp>
      <p:pic>
        <p:nvPicPr>
          <p:cNvPr id="9" name="Picture 8" descr="Image result for eyes cartoon">
            <a:extLst>
              <a:ext uri="{FF2B5EF4-FFF2-40B4-BE49-F238E27FC236}">
                <a16:creationId xmlns:a16="http://schemas.microsoft.com/office/drawing/2014/main" xmlns="" id="{986EC90B-43E3-4105-92F2-F572E318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8" y="1763764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74" y="3272625"/>
            <a:ext cx="10363200" cy="21452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The example we’ve just been working on can help us to identify the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lowest common factor </a:t>
            </a:r>
            <a:r>
              <a:rPr lang="en-GB" sz="4000" dirty="0">
                <a:latin typeface="+mn-lt"/>
              </a:rPr>
              <a:t>and the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highest common factor</a:t>
            </a:r>
            <a:r>
              <a:rPr lang="en-GB" sz="4000" dirty="0">
                <a:latin typeface="+mn-lt"/>
              </a:rPr>
              <a:t>…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50D2E1-67A6-4207-8F92-0FADEC25EC35}"/>
              </a:ext>
            </a:extLst>
          </p:cNvPr>
          <p:cNvSpPr txBox="1"/>
          <p:nvPr/>
        </p:nvSpPr>
        <p:spPr>
          <a:xfrm>
            <a:off x="1416652" y="1277206"/>
            <a:ext cx="9112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Lowest common factor and highest common factor</a:t>
            </a:r>
          </a:p>
        </p:txBody>
      </p:sp>
    </p:spTree>
    <p:extLst>
      <p:ext uri="{BB962C8B-B14F-4D97-AF65-F5344CB8AC3E}">
        <p14:creationId xmlns:p14="http://schemas.microsoft.com/office/powerpoint/2010/main" val="194394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65" y="2584066"/>
            <a:ext cx="1103364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Let’s remind ourselves of all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common factors </a:t>
            </a:r>
            <a:r>
              <a:rPr lang="en-GB" dirty="0">
                <a:latin typeface="+mn-lt"/>
              </a:rPr>
              <a:t>for 24 and 48…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xmlns="" id="{37E09D07-2D5C-4AD0-881E-CD549BC7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06" y="3434021"/>
            <a:ext cx="9237785" cy="85129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400" b="1" dirty="0">
                <a:solidFill>
                  <a:srgbClr val="FF0000"/>
                </a:solidFill>
                <a:latin typeface="+mn-lt"/>
              </a:rPr>
              <a:t>1     2    3    4     6    8    12    24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7">
            <a:extLst>
              <a:ext uri="{FF2B5EF4-FFF2-40B4-BE49-F238E27FC236}">
                <a16:creationId xmlns:a16="http://schemas.microsoft.com/office/drawing/2014/main" xmlns="" id="{BF828322-4BC6-4D35-A93B-D9A574F1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4466690"/>
            <a:ext cx="5671935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lowest common factor </a:t>
            </a:r>
            <a:r>
              <a:rPr lang="en-GB" dirty="0">
                <a:latin typeface="+mn-lt"/>
              </a:rPr>
              <a:t>is the </a:t>
            </a:r>
            <a:r>
              <a:rPr lang="en-GB" b="1" dirty="0">
                <a:latin typeface="+mn-lt"/>
              </a:rPr>
              <a:t>smallest positive number </a:t>
            </a:r>
            <a:r>
              <a:rPr lang="en-GB" dirty="0">
                <a:latin typeface="+mn-lt"/>
              </a:rPr>
              <a:t>that is a </a:t>
            </a:r>
            <a:r>
              <a:rPr lang="en-GB" b="1" dirty="0">
                <a:latin typeface="+mn-lt"/>
              </a:rPr>
              <a:t>factor</a:t>
            </a:r>
            <a:r>
              <a:rPr lang="en-GB" dirty="0">
                <a:latin typeface="+mn-lt"/>
              </a:rPr>
              <a:t> of </a:t>
            </a:r>
            <a:r>
              <a:rPr lang="en-GB" b="1" dirty="0">
                <a:latin typeface="+mn-lt"/>
              </a:rPr>
              <a:t>both</a:t>
            </a:r>
            <a:r>
              <a:rPr lang="en-GB" dirty="0">
                <a:latin typeface="+mn-lt"/>
              </a:rPr>
              <a:t> 24 </a:t>
            </a:r>
            <a:r>
              <a:rPr lang="en-GB" b="1" dirty="0">
                <a:latin typeface="+mn-lt"/>
              </a:rPr>
              <a:t>and</a:t>
            </a:r>
            <a:r>
              <a:rPr lang="en-GB" dirty="0">
                <a:latin typeface="+mn-lt"/>
              </a:rPr>
              <a:t> 48. In this case it is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xmlns="" id="{C74ED79D-36C1-4147-903D-BC882A4A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66" y="4465936"/>
            <a:ext cx="5414026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highest common factor </a:t>
            </a:r>
            <a:r>
              <a:rPr lang="en-GB" dirty="0">
                <a:latin typeface="+mn-lt"/>
              </a:rPr>
              <a:t>is the </a:t>
            </a:r>
            <a:r>
              <a:rPr lang="en-GB" b="1" dirty="0">
                <a:latin typeface="+mn-lt"/>
              </a:rPr>
              <a:t>largest number </a:t>
            </a:r>
            <a:r>
              <a:rPr lang="en-GB" dirty="0">
                <a:latin typeface="+mn-lt"/>
              </a:rPr>
              <a:t>that is a </a:t>
            </a:r>
            <a:r>
              <a:rPr lang="en-GB" b="1" dirty="0">
                <a:latin typeface="+mn-lt"/>
              </a:rPr>
              <a:t>factor</a:t>
            </a:r>
            <a:r>
              <a:rPr lang="en-GB" dirty="0">
                <a:latin typeface="+mn-lt"/>
              </a:rPr>
              <a:t> of </a:t>
            </a:r>
            <a:r>
              <a:rPr lang="en-GB" b="1" dirty="0">
                <a:latin typeface="+mn-lt"/>
              </a:rPr>
              <a:t>both</a:t>
            </a:r>
            <a:r>
              <a:rPr lang="en-GB" dirty="0">
                <a:latin typeface="+mn-lt"/>
              </a:rPr>
              <a:t> 24 </a:t>
            </a:r>
            <a:r>
              <a:rPr lang="en-GB" b="1" dirty="0">
                <a:latin typeface="+mn-lt"/>
              </a:rPr>
              <a:t>and</a:t>
            </a:r>
            <a:r>
              <a:rPr lang="en-GB" dirty="0">
                <a:latin typeface="+mn-lt"/>
              </a:rPr>
              <a:t> 48. In this case it is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24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52C6E4-4128-47BC-8D7E-0B4FE886D160}"/>
              </a:ext>
            </a:extLst>
          </p:cNvPr>
          <p:cNvSpPr txBox="1"/>
          <p:nvPr/>
        </p:nvSpPr>
        <p:spPr>
          <a:xfrm>
            <a:off x="1469832" y="1110103"/>
            <a:ext cx="9112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Lowest common factor and highest common factor</a:t>
            </a:r>
          </a:p>
        </p:txBody>
      </p:sp>
      <p:pic>
        <p:nvPicPr>
          <p:cNvPr id="15" name="Picture 14" descr="Image result for eyes cartoon">
            <a:extLst>
              <a:ext uri="{FF2B5EF4-FFF2-40B4-BE49-F238E27FC236}">
                <a16:creationId xmlns:a16="http://schemas.microsoft.com/office/drawing/2014/main" xmlns="" id="{64F3EC63-054D-4755-83F5-AFBA001E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23" y="1495368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Reasoning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4488" y="1530351"/>
            <a:ext cx="780302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3600" dirty="0"/>
          </a:p>
          <a:p>
            <a:pPr marL="0" lvl="0" indent="0" algn="ctr">
              <a:buNone/>
            </a:pPr>
            <a:r>
              <a:rPr lang="en-GB" sz="3600" dirty="0"/>
              <a:t>I am thinking of a number that is a factor of 24 and a factor of 40. </a:t>
            </a:r>
          </a:p>
          <a:p>
            <a:pPr marL="0" lvl="0" indent="0" algn="ctr">
              <a:buNone/>
            </a:pPr>
            <a:r>
              <a:rPr lang="en-GB" sz="3600" dirty="0"/>
              <a:t>What is the largest possible number I could be thinking of?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xmlns="" id="{C54F32D9-006E-426B-9017-D4114F233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75" y="261937"/>
            <a:ext cx="996241" cy="13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6663" y="452314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Reasoning 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4488" y="1530351"/>
            <a:ext cx="780302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3600" dirty="0"/>
          </a:p>
          <a:p>
            <a:pPr marL="0" lvl="0" indent="0" algn="ctr">
              <a:buNone/>
            </a:pPr>
            <a:r>
              <a:rPr lang="en-GB" sz="3600" dirty="0"/>
              <a:t>Consider the numbers 20 and 12</a:t>
            </a:r>
            <a:r>
              <a:rPr lang="en-GB" sz="3600"/>
              <a:t>. </a:t>
            </a:r>
          </a:p>
          <a:p>
            <a:pPr marL="0" lvl="0" indent="0" algn="ctr">
              <a:buNone/>
            </a:pPr>
            <a:r>
              <a:rPr lang="en-GB" sz="3600"/>
              <a:t>What </a:t>
            </a:r>
            <a:r>
              <a:rPr lang="en-GB" sz="3600" dirty="0"/>
              <a:t>is their lowest common multiple? What is their highest common factor?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xmlns="" id="{C54F32D9-006E-426B-9017-D4114F233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75" y="261937"/>
            <a:ext cx="996241" cy="13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6663" y="452314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xmlns="" id="{C54F32D9-006E-426B-9017-D4114F233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75" y="261937"/>
            <a:ext cx="996241" cy="13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2BE875-871A-4BC0-A33F-F040AD52BF96}"/>
              </a:ext>
            </a:extLst>
          </p:cNvPr>
          <p:cNvSpPr txBox="1"/>
          <p:nvPr/>
        </p:nvSpPr>
        <p:spPr>
          <a:xfrm>
            <a:off x="2190750" y="1834455"/>
            <a:ext cx="781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Links:  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M3h. Can identify multiples and common multiples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4B5A59-1EEB-4857-92D2-C562C4C45506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4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9532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factors and common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8C3D4E-1CA5-4486-9BD7-97CB166B3B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273208" y="2517236"/>
            <a:ext cx="4421539" cy="362207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factor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multiple of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divisible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systematic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891395" y="3184716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A72A0DDC-487D-4E41-8D2B-C1EDF9886647}"/>
              </a:ext>
            </a:extLst>
          </p:cNvPr>
          <p:cNvSpPr/>
          <p:nvPr/>
        </p:nvSpPr>
        <p:spPr>
          <a:xfrm>
            <a:off x="4694747" y="2869924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14FEF7-BB13-49BD-BEA0-6A20E5DDA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C4CD699-9648-4D37-8126-FEF97C778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0463" y="1295400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What is a factor?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2438400"/>
            <a:ext cx="1086782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Let’s see if we can find two numbers which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together to make 6: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xmlns="" id="{448A3756-952E-4916-8C81-C27502B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3291959"/>
            <a:ext cx="1086782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We know that 2 multiplied by 3 makes 6. </a:t>
            </a: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xmlns="" id="{873D2B23-4F2D-4980-9AFF-3E05DC785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7" y="4145518"/>
            <a:ext cx="1086782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Therefore, we say that 2 and 3 are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factors</a:t>
            </a:r>
            <a:r>
              <a:rPr lang="en-GB" sz="2800" dirty="0">
                <a:latin typeface="+mn-lt"/>
              </a:rPr>
              <a:t> of 6.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xmlns="" id="{359B0055-0C24-4BC1-A888-A8FF8F644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4983718"/>
            <a:ext cx="1086782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However, 1 x 6 = 6 as well so 1 and 6 are also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factors</a:t>
            </a:r>
            <a:r>
              <a:rPr lang="en-GB" sz="2800" dirty="0">
                <a:latin typeface="+mn-lt"/>
              </a:rPr>
              <a:t> of 6.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5EDE4906-7AAA-4DB0-BDBC-A7216633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5837277"/>
            <a:ext cx="1086782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The factors of 6 are 1, 6, 2 and 3.</a:t>
            </a:r>
          </a:p>
        </p:txBody>
      </p:sp>
      <p:pic>
        <p:nvPicPr>
          <p:cNvPr id="15" name="Picture 14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90" y="1398809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C4CD699-9648-4D37-8126-FEF97C778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1413" y="1295400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Finding factor pairs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2252909"/>
            <a:ext cx="10867823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It is best if we work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systematically</a:t>
            </a:r>
            <a:r>
              <a:rPr lang="en-GB" dirty="0">
                <a:latin typeface="+mn-lt"/>
              </a:rPr>
              <a:t> to find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factor pairs</a:t>
            </a:r>
            <a:r>
              <a:rPr lang="en-GB" dirty="0">
                <a:latin typeface="+mn-lt"/>
              </a:rPr>
              <a:t>. </a:t>
            </a:r>
            <a:endParaRPr lang="en-GB" sz="2800" dirty="0">
              <a:latin typeface="+mn-lt"/>
            </a:endParaRP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5EDE4906-7AAA-4DB0-BDBC-A7216633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8" y="5419177"/>
            <a:ext cx="10867823" cy="13007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Therefore,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factors</a:t>
            </a:r>
            <a:r>
              <a:rPr lang="en-GB" dirty="0">
                <a:latin typeface="+mn-lt"/>
              </a:rPr>
              <a:t> of 24 are:  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1, 2, 3, 4, 6, 8, 12 and 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25522F-1EBE-44AE-8D26-5203E505C826}"/>
              </a:ext>
            </a:extLst>
          </p:cNvPr>
          <p:cNvSpPr/>
          <p:nvPr/>
        </p:nvSpPr>
        <p:spPr>
          <a:xfrm>
            <a:off x="2478485" y="3038247"/>
            <a:ext cx="7235030" cy="2124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E5268171-BF5D-4260-A703-FD89808F0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570980"/>
              </p:ext>
            </p:extLst>
          </p:nvPr>
        </p:nvGraphicFramePr>
        <p:xfrm>
          <a:off x="3524250" y="2619154"/>
          <a:ext cx="5486400" cy="27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 descr="Image result for eyes cartoon">
            <a:extLst>
              <a:ext uri="{FF2B5EF4-FFF2-40B4-BE49-F238E27FC236}">
                <a16:creationId xmlns:a16="http://schemas.microsoft.com/office/drawing/2014/main" xmlns="" id="{5085A6D6-3445-497E-A9DD-C923C8063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90" y="1258722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1376664"/>
            <a:ext cx="9467850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Let’s work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systematically</a:t>
            </a:r>
            <a:r>
              <a:rPr lang="en-GB" dirty="0">
                <a:latin typeface="+mn-lt"/>
              </a:rPr>
              <a:t> to find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factor pairs </a:t>
            </a:r>
            <a:r>
              <a:rPr lang="en-GB" dirty="0">
                <a:latin typeface="+mn-lt"/>
              </a:rPr>
              <a:t>of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18</a:t>
            </a:r>
            <a:r>
              <a:rPr lang="en-GB" dirty="0">
                <a:latin typeface="+mn-lt"/>
              </a:rPr>
              <a:t>…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xmlns="" id="{448A3756-952E-4916-8C81-C27502B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2145396"/>
            <a:ext cx="3439914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Start with 1:   18 = 1 x ?</a:t>
            </a: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xmlns="" id="{58A5600F-3524-4346-9C92-48A81F9D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20" y="2152912"/>
            <a:ext cx="5135362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Answer: 18 = 1 x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18</a:t>
            </a:r>
          </a:p>
        </p:txBody>
      </p:sp>
      <p:sp>
        <p:nvSpPr>
          <p:cNvPr id="17" name="AutoShape 67">
            <a:extLst>
              <a:ext uri="{FF2B5EF4-FFF2-40B4-BE49-F238E27FC236}">
                <a16:creationId xmlns:a16="http://schemas.microsoft.com/office/drawing/2014/main" xmlns="" id="{6E9B0CC9-AE4F-4442-94BE-547565B12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2894341"/>
            <a:ext cx="3439914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Then try 2:    18 = 2 x ?</a:t>
            </a:r>
          </a:p>
        </p:txBody>
      </p:sp>
      <p:sp>
        <p:nvSpPr>
          <p:cNvPr id="18" name="AutoShape 67">
            <a:extLst>
              <a:ext uri="{FF2B5EF4-FFF2-40B4-BE49-F238E27FC236}">
                <a16:creationId xmlns:a16="http://schemas.microsoft.com/office/drawing/2014/main" xmlns="" id="{3B25F778-10EA-4D91-A407-2B0741A8A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20" y="2908600"/>
            <a:ext cx="5135362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Answer: 18 = 2 x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9</a:t>
            </a:r>
          </a:p>
        </p:txBody>
      </p:sp>
      <p:sp>
        <p:nvSpPr>
          <p:cNvPr id="19" name="AutoShape 67">
            <a:extLst>
              <a:ext uri="{FF2B5EF4-FFF2-40B4-BE49-F238E27FC236}">
                <a16:creationId xmlns:a16="http://schemas.microsoft.com/office/drawing/2014/main" xmlns="" id="{B6ECC647-82F4-4D8D-B3FF-EFDC266D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3696197"/>
            <a:ext cx="3439914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Then try 3:    18 = 3 x ?</a:t>
            </a:r>
          </a:p>
        </p:txBody>
      </p:sp>
      <p:sp>
        <p:nvSpPr>
          <p:cNvPr id="20" name="AutoShape 67">
            <a:extLst>
              <a:ext uri="{FF2B5EF4-FFF2-40B4-BE49-F238E27FC236}">
                <a16:creationId xmlns:a16="http://schemas.microsoft.com/office/drawing/2014/main" xmlns="" id="{ECCBDAE3-6F3D-4C87-A73F-A649FED8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20" y="3696738"/>
            <a:ext cx="5135362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Answer: 18 = 3 x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21" name="AutoShape 67">
            <a:extLst>
              <a:ext uri="{FF2B5EF4-FFF2-40B4-BE49-F238E27FC236}">
                <a16:creationId xmlns:a16="http://schemas.microsoft.com/office/drawing/2014/main" xmlns="" id="{0C13C061-813B-4A25-9963-491102E4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4503711"/>
            <a:ext cx="3439914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Then try 4:    18 = 4 x ?</a:t>
            </a:r>
          </a:p>
        </p:txBody>
      </p:sp>
      <p:sp>
        <p:nvSpPr>
          <p:cNvPr id="22" name="AutoShape 67">
            <a:extLst>
              <a:ext uri="{FF2B5EF4-FFF2-40B4-BE49-F238E27FC236}">
                <a16:creationId xmlns:a16="http://schemas.microsoft.com/office/drawing/2014/main" xmlns="" id="{FC55CEC0-0F23-44D9-BCD5-EEA2F1A9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20" y="4518564"/>
            <a:ext cx="7199309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We can’t do it! So we know that 4 is NOT a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factor</a:t>
            </a:r>
            <a:r>
              <a:rPr lang="en-GB" sz="2400" dirty="0">
                <a:latin typeface="+mn-lt"/>
              </a:rPr>
              <a:t> of 18.</a:t>
            </a:r>
          </a:p>
        </p:txBody>
      </p:sp>
      <p:sp>
        <p:nvSpPr>
          <p:cNvPr id="23" name="AutoShape 67">
            <a:extLst>
              <a:ext uri="{FF2B5EF4-FFF2-40B4-BE49-F238E27FC236}">
                <a16:creationId xmlns:a16="http://schemas.microsoft.com/office/drawing/2014/main" xmlns="" id="{0A3316FA-19DF-4511-B897-36CEAFF0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07" y="5275444"/>
            <a:ext cx="3439914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Then try 5:    18 = 5 x ?</a:t>
            </a:r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xmlns="" id="{BB4FBD38-66DA-4396-802C-8A543DD8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21" y="5377931"/>
            <a:ext cx="7199309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We can’t do it! So we know that 5 is NOT a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factor</a:t>
            </a:r>
            <a:r>
              <a:rPr lang="en-GB" sz="2400" dirty="0">
                <a:latin typeface="+mn-lt"/>
              </a:rPr>
              <a:t> of 18.</a:t>
            </a:r>
          </a:p>
        </p:txBody>
      </p:sp>
      <p:sp>
        <p:nvSpPr>
          <p:cNvPr id="25" name="AutoShape 67">
            <a:extLst>
              <a:ext uri="{FF2B5EF4-FFF2-40B4-BE49-F238E27FC236}">
                <a16:creationId xmlns:a16="http://schemas.microsoft.com/office/drawing/2014/main" xmlns="" id="{E61E9F4B-75A5-433F-932A-544683F9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86" y="6065184"/>
            <a:ext cx="11167180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We can carry on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systematically</a:t>
            </a:r>
            <a:r>
              <a:rPr lang="en-GB" sz="2400" dirty="0">
                <a:latin typeface="+mn-lt"/>
              </a:rPr>
              <a:t> like this to find all of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factor pairs</a:t>
            </a:r>
            <a:r>
              <a:rPr lang="en-GB" sz="2400" dirty="0">
                <a:latin typeface="+mn-lt"/>
              </a:rPr>
              <a:t>.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xmlns="" id="{37E09D07-2D5C-4AD0-881E-CD549BC7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700" y="2101073"/>
            <a:ext cx="221496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The factors of 18 are: 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1, 2, 3, 6, 9, 18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988DEDA5-95AA-4C08-81F5-0FAF6FDE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8" y="15954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D556014-4424-4B6E-8EE0-D32700F8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6" name="Picture 50" descr="Image result for pencil clipart7">
            <a:extLst>
              <a:ext uri="{FF2B5EF4-FFF2-40B4-BE49-F238E27FC236}">
                <a16:creationId xmlns:a16="http://schemas.microsoft.com/office/drawing/2014/main" xmlns="" id="{1CC5B461-B067-4037-A3DE-E823ADE1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xmlns="" id="{9196DD80-88CD-4DD4-8B13-A527E5A2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13" y="3455132"/>
            <a:ext cx="5324887" cy="29216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dirty="0">
                <a:latin typeface="+mn-lt"/>
              </a:rPr>
              <a:t>Remember, start like this: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48 =  1 x ?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48 =  2 x ?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48 =  3 x ?   </a:t>
            </a:r>
          </a:p>
        </p:txBody>
      </p:sp>
      <p:sp>
        <p:nvSpPr>
          <p:cNvPr id="20" name="AutoShape 67">
            <a:extLst>
              <a:ext uri="{FF2B5EF4-FFF2-40B4-BE49-F238E27FC236}">
                <a16:creationId xmlns:a16="http://schemas.microsoft.com/office/drawing/2014/main" xmlns="" id="{04D697E4-14D0-4468-8EB2-4323D0FB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13" y="2517713"/>
            <a:ext cx="10344974" cy="71508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Work systematically to find the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factors</a:t>
            </a:r>
            <a:r>
              <a:rPr lang="en-GB" sz="3600" dirty="0">
                <a:latin typeface="+mn-lt"/>
              </a:rPr>
              <a:t> of 48.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D8E3142-946F-4684-A59E-256A53BA9976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83E22FDC-4E5F-4520-BBA3-86E8D13C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618" y="3660713"/>
            <a:ext cx="3259086" cy="258113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The factors of 48 are: </a:t>
            </a:r>
          </a:p>
          <a:p>
            <a:pPr algn="ctr">
              <a:buNone/>
            </a:pPr>
            <a:endParaRPr lang="en-GB" sz="2800" b="1" dirty="0">
              <a:solidFill>
                <a:srgbClr val="FF0000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1, 2, 3, 4, 6, 8, 12, 16, 24 and 48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7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Reasoning 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4488" y="1530351"/>
            <a:ext cx="780302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3600" dirty="0"/>
              <a:t>List all the factors of 36. </a:t>
            </a:r>
          </a:p>
          <a:p>
            <a:pPr marL="0" lvl="0" indent="0" algn="ctr">
              <a:buNone/>
            </a:pPr>
            <a:r>
              <a:rPr lang="en-GB" sz="3600" dirty="0"/>
              <a:t>How many does it have? </a:t>
            </a:r>
          </a:p>
          <a:p>
            <a:pPr marL="0" lvl="0" indent="0" algn="ctr">
              <a:buNone/>
            </a:pPr>
            <a:r>
              <a:rPr lang="en-GB" sz="3600" dirty="0"/>
              <a:t>Most numbers have an even number of factors. Why is 36 a special case?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xmlns="" id="{C54F32D9-006E-426B-9017-D4114F233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75" y="261937"/>
            <a:ext cx="996241" cy="13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6663" y="452314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8" y="15954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D556014-4424-4B6E-8EE0-D32700F8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6" name="Picture 50" descr="Image result for pencil clipart7">
            <a:extLst>
              <a:ext uri="{FF2B5EF4-FFF2-40B4-BE49-F238E27FC236}">
                <a16:creationId xmlns:a16="http://schemas.microsoft.com/office/drawing/2014/main" xmlns="" id="{1CC5B461-B067-4037-A3DE-E823ADE1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xmlns="" id="{9196DD80-88CD-4DD4-8B13-A527E5A2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53" y="3719365"/>
            <a:ext cx="5324887" cy="29216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dirty="0">
                <a:latin typeface="+mn-lt"/>
              </a:rPr>
              <a:t>Remember, start like this: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124 =  1 x ?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124 =  2 x ?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124 =  3 x ? 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D8E3142-946F-4684-A59E-256A53BA9976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83E22FDC-4E5F-4520-BBA3-86E8D13C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356" y="4538688"/>
            <a:ext cx="3752850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The factors of 124 are: 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1, 2, 4, 31, 62 and 124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DB71B9E-E980-498D-9459-E4DCF187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78" y="2321136"/>
            <a:ext cx="11579982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can use the same systematic approach when finding factors of 3-digit numbers. Work systematically to find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factors</a:t>
            </a:r>
            <a:r>
              <a:rPr lang="en-GB" dirty="0">
                <a:latin typeface="+mn-lt"/>
              </a:rPr>
              <a:t> of 124.</a:t>
            </a:r>
          </a:p>
        </p:txBody>
      </p:sp>
    </p:spTree>
    <p:extLst>
      <p:ext uri="{BB962C8B-B14F-4D97-AF65-F5344CB8AC3E}">
        <p14:creationId xmlns:p14="http://schemas.microsoft.com/office/powerpoint/2010/main" val="37113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CDC8B3-F68A-4A4A-92B4-4777610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66" y="365124"/>
            <a:ext cx="1389294" cy="93027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C4CD699-9648-4D37-8126-FEF97C778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0463" y="1295400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Common factors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6D6CE5E-6E49-4C2B-8862-6A4A3B322708}"/>
              </a:ext>
            </a:extLst>
          </p:cNvPr>
          <p:cNvSpPr txBox="1">
            <a:spLocks/>
          </p:cNvSpPr>
          <p:nvPr/>
        </p:nvSpPr>
        <p:spPr>
          <a:xfrm>
            <a:off x="1775620" y="110588"/>
            <a:ext cx="8640760" cy="95262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Can identify factors and common factors</a:t>
            </a: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4FB515F6-787B-4924-9C2B-A6D269AE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344" y="4290362"/>
            <a:ext cx="7186512" cy="19545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For example:</a:t>
            </a:r>
          </a:p>
          <a:p>
            <a:pPr>
              <a:buNone/>
            </a:pPr>
            <a:r>
              <a:rPr lang="en-GB" dirty="0">
                <a:latin typeface="+mn-lt"/>
              </a:rPr>
              <a:t>5 is a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common factor </a:t>
            </a:r>
            <a:r>
              <a:rPr lang="en-GB" dirty="0">
                <a:latin typeface="+mn-lt"/>
              </a:rPr>
              <a:t>of 25 </a:t>
            </a:r>
            <a:r>
              <a:rPr lang="en-GB" b="1" dirty="0">
                <a:latin typeface="+mn-lt"/>
              </a:rPr>
              <a:t>and</a:t>
            </a:r>
            <a:r>
              <a:rPr lang="en-GB" dirty="0">
                <a:latin typeface="+mn-lt"/>
              </a:rPr>
              <a:t> 120. </a:t>
            </a:r>
          </a:p>
          <a:p>
            <a:pPr>
              <a:buNone/>
            </a:pPr>
            <a:r>
              <a:rPr lang="en-GB" dirty="0">
                <a:latin typeface="+mn-lt"/>
              </a:rPr>
              <a:t>3 is a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common factor </a:t>
            </a:r>
            <a:r>
              <a:rPr lang="en-GB" dirty="0">
                <a:latin typeface="+mn-lt"/>
              </a:rPr>
              <a:t>of 21 </a:t>
            </a:r>
            <a:r>
              <a:rPr lang="en-GB" b="1" dirty="0">
                <a:latin typeface="+mn-lt"/>
              </a:rPr>
              <a:t>and</a:t>
            </a:r>
            <a:r>
              <a:rPr lang="en-GB" dirty="0">
                <a:latin typeface="+mn-lt"/>
              </a:rPr>
              <a:t> 30. </a:t>
            </a: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xmlns="" id="{D4522B1F-E776-424F-BDCC-8DDB571C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88" y="2370297"/>
            <a:ext cx="10867823" cy="132802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A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common factor </a:t>
            </a:r>
            <a:r>
              <a:rPr lang="en-GB" sz="3600" dirty="0">
                <a:latin typeface="+mn-lt"/>
              </a:rPr>
              <a:t>is a number that is a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factor</a:t>
            </a:r>
            <a:r>
              <a:rPr lang="en-GB" sz="3600" dirty="0">
                <a:latin typeface="+mn-lt"/>
              </a:rPr>
              <a:t> of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more than one number</a:t>
            </a:r>
            <a:r>
              <a:rPr lang="en-GB" sz="3600" dirty="0">
                <a:latin typeface="+mn-lt"/>
              </a:rPr>
              <a:t>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1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1205</Words>
  <Application>Microsoft Office PowerPoint</Application>
  <PresentationFormat>Custom</PresentationFormat>
  <Paragraphs>227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Vocabulary:  factors and common factors</vt:lpstr>
      <vt:lpstr>What is a factor?</vt:lpstr>
      <vt:lpstr>Finding factor pairs</vt:lpstr>
      <vt:lpstr>PowerPoint Presentation</vt:lpstr>
      <vt:lpstr>Your turn</vt:lpstr>
      <vt:lpstr>Reasoning </vt:lpstr>
      <vt:lpstr>Your turn</vt:lpstr>
      <vt:lpstr>Common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Reasoning</vt:lpstr>
      <vt:lpstr>Reasoning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Robertson</dc:creator>
  <cp:lastModifiedBy>A satisfied Microsoft Office User</cp:lastModifiedBy>
  <cp:revision>9</cp:revision>
  <dcterms:created xsi:type="dcterms:W3CDTF">2018-09-21T13:29:24Z</dcterms:created>
  <dcterms:modified xsi:type="dcterms:W3CDTF">2020-03-29T13:48:39Z</dcterms:modified>
</cp:coreProperties>
</file>