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4" r:id="rId4"/>
    <p:sldId id="263" r:id="rId5"/>
    <p:sldId id="261" r:id="rId6"/>
    <p:sldId id="259" r:id="rId7"/>
    <p:sldId id="262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1898"/>
  </p:normalViewPr>
  <p:slideViewPr>
    <p:cSldViewPr snapToGrid="0" snapToObjects="1">
      <p:cViewPr>
        <p:scale>
          <a:sx n="106" d="100"/>
          <a:sy n="106" d="100"/>
        </p:scale>
        <p:origin x="-10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0D19C1-248C-4FAD-B4E7-8A2C5357EDD3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901D2F-9B03-4AD1-9128-D208DC599621}">
      <dgm:prSet/>
      <dgm:spPr/>
      <dgm:t>
        <a:bodyPr/>
        <a:lstStyle/>
        <a:p>
          <a:r>
            <a:rPr lang="en-GB" b="0" i="0" dirty="0"/>
            <a:t>1 hour per week.</a:t>
          </a:r>
          <a:endParaRPr lang="en-US" dirty="0"/>
        </a:p>
      </dgm:t>
    </dgm:pt>
    <dgm:pt modelId="{344ABC3B-1CEE-4022-A91B-6C3AC81F9B0F}" type="parTrans" cxnId="{8EC49CF7-1EFC-4F91-A9F8-F16AD2E9E56C}">
      <dgm:prSet/>
      <dgm:spPr/>
      <dgm:t>
        <a:bodyPr/>
        <a:lstStyle/>
        <a:p>
          <a:endParaRPr lang="en-US"/>
        </a:p>
      </dgm:t>
    </dgm:pt>
    <dgm:pt modelId="{09D25C3B-B676-4D57-B521-8A58EE2E51AE}" type="sibTrans" cxnId="{8EC49CF7-1EFC-4F91-A9F8-F16AD2E9E56C}">
      <dgm:prSet/>
      <dgm:spPr/>
      <dgm:t>
        <a:bodyPr/>
        <a:lstStyle/>
        <a:p>
          <a:endParaRPr lang="en-US"/>
        </a:p>
      </dgm:t>
    </dgm:pt>
    <dgm:pt modelId="{7EC347D2-1CE1-42F6-9C59-40354E7D46CD}">
      <dgm:prSet/>
      <dgm:spPr/>
      <dgm:t>
        <a:bodyPr/>
        <a:lstStyle/>
        <a:p>
          <a:r>
            <a:rPr lang="en-GB" b="0" i="0" dirty="0"/>
            <a:t>Reading 5 times a week.  RL  collected on Mondays.</a:t>
          </a:r>
          <a:endParaRPr lang="en-US" dirty="0"/>
        </a:p>
      </dgm:t>
    </dgm:pt>
    <dgm:pt modelId="{9BA50DC6-77B6-4F23-BB4B-55D440EC5138}" type="parTrans" cxnId="{D818E7EF-7F94-40C7-8581-4C081D1B00A3}">
      <dgm:prSet/>
      <dgm:spPr/>
      <dgm:t>
        <a:bodyPr/>
        <a:lstStyle/>
        <a:p>
          <a:endParaRPr lang="en-US"/>
        </a:p>
      </dgm:t>
    </dgm:pt>
    <dgm:pt modelId="{8242AD08-EC4B-4E8F-94C5-6A87DDD1367F}" type="sibTrans" cxnId="{D818E7EF-7F94-40C7-8581-4C081D1B00A3}">
      <dgm:prSet/>
      <dgm:spPr/>
      <dgm:t>
        <a:bodyPr/>
        <a:lstStyle/>
        <a:p>
          <a:endParaRPr lang="en-US"/>
        </a:p>
      </dgm:t>
    </dgm:pt>
    <dgm:pt modelId="{55340C0C-9A85-40BF-8F4B-7A726CF29B4F}">
      <dgm:prSet/>
      <dgm:spPr/>
      <dgm:t>
        <a:bodyPr/>
        <a:lstStyle/>
        <a:p>
          <a:r>
            <a:rPr lang="en-GB" b="0" i="0" dirty="0"/>
            <a:t>Spelling and times tables practice. </a:t>
          </a:r>
          <a:endParaRPr lang="en-US" dirty="0"/>
        </a:p>
      </dgm:t>
    </dgm:pt>
    <dgm:pt modelId="{E568C31D-51A4-4288-95F0-2E79F35F3F4F}" type="parTrans" cxnId="{01C70495-296A-424F-AB03-89AA901711F9}">
      <dgm:prSet/>
      <dgm:spPr/>
      <dgm:t>
        <a:bodyPr/>
        <a:lstStyle/>
        <a:p>
          <a:endParaRPr lang="en-US"/>
        </a:p>
      </dgm:t>
    </dgm:pt>
    <dgm:pt modelId="{A9A20879-6D16-4739-960A-52279B3E4865}" type="sibTrans" cxnId="{01C70495-296A-424F-AB03-89AA901711F9}">
      <dgm:prSet/>
      <dgm:spPr/>
      <dgm:t>
        <a:bodyPr/>
        <a:lstStyle/>
        <a:p>
          <a:endParaRPr lang="en-US"/>
        </a:p>
      </dgm:t>
    </dgm:pt>
    <dgm:pt modelId="{5F9C6DFE-3F86-D045-8465-F80514CB222F}" type="pres">
      <dgm:prSet presAssocID="{890D19C1-248C-4FAD-B4E7-8A2C5357EDD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E5D4D1F-0C05-A841-97E4-A563CE6C0178}" type="pres">
      <dgm:prSet presAssocID="{8A901D2F-9B03-4AD1-9128-D208DC599621}" presName="hierRoot1" presStyleCnt="0">
        <dgm:presLayoutVars>
          <dgm:hierBranch val="init"/>
        </dgm:presLayoutVars>
      </dgm:prSet>
      <dgm:spPr/>
    </dgm:pt>
    <dgm:pt modelId="{56387190-23B7-F140-B857-ED33E10577CA}" type="pres">
      <dgm:prSet presAssocID="{8A901D2F-9B03-4AD1-9128-D208DC599621}" presName="rootComposite1" presStyleCnt="0"/>
      <dgm:spPr/>
    </dgm:pt>
    <dgm:pt modelId="{6D9B91AE-E8C0-9347-9144-EBB146C13F7A}" type="pres">
      <dgm:prSet presAssocID="{8A901D2F-9B03-4AD1-9128-D208DC599621}" presName="rootText1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46EA124-72EF-2446-B90E-335D37365265}" type="pres">
      <dgm:prSet presAssocID="{8A901D2F-9B03-4AD1-9128-D208DC599621}" presName="rootConnector1" presStyleLbl="node1" presStyleIdx="0" presStyleCnt="0"/>
      <dgm:spPr/>
      <dgm:t>
        <a:bodyPr/>
        <a:lstStyle/>
        <a:p>
          <a:endParaRPr lang="en-GB"/>
        </a:p>
      </dgm:t>
    </dgm:pt>
    <dgm:pt modelId="{E1A223D0-E09B-0148-BC36-25E14BB79914}" type="pres">
      <dgm:prSet presAssocID="{8A901D2F-9B03-4AD1-9128-D208DC599621}" presName="hierChild2" presStyleCnt="0"/>
      <dgm:spPr/>
    </dgm:pt>
    <dgm:pt modelId="{2E1751A8-D514-AF48-ADE7-82F0639E3276}" type="pres">
      <dgm:prSet presAssocID="{8A901D2F-9B03-4AD1-9128-D208DC599621}" presName="hierChild3" presStyleCnt="0"/>
      <dgm:spPr/>
    </dgm:pt>
    <dgm:pt modelId="{5CAA3AC2-A679-9849-AED8-2A55DB60EA13}" type="pres">
      <dgm:prSet presAssocID="{7EC347D2-1CE1-42F6-9C59-40354E7D46CD}" presName="hierRoot1" presStyleCnt="0">
        <dgm:presLayoutVars>
          <dgm:hierBranch val="init"/>
        </dgm:presLayoutVars>
      </dgm:prSet>
      <dgm:spPr/>
    </dgm:pt>
    <dgm:pt modelId="{4BBA6537-6A01-9042-ADF4-1FA99B6A4050}" type="pres">
      <dgm:prSet presAssocID="{7EC347D2-1CE1-42F6-9C59-40354E7D46CD}" presName="rootComposite1" presStyleCnt="0"/>
      <dgm:spPr/>
    </dgm:pt>
    <dgm:pt modelId="{44445254-BCCF-0B49-BB09-343719EC1F98}" type="pres">
      <dgm:prSet presAssocID="{7EC347D2-1CE1-42F6-9C59-40354E7D46CD}" presName="rootText1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0E33978-C31F-CE4A-A649-5D2FEBA8A0BC}" type="pres">
      <dgm:prSet presAssocID="{7EC347D2-1CE1-42F6-9C59-40354E7D46CD}" presName="rootConnector1" presStyleLbl="node1" presStyleIdx="0" presStyleCnt="0"/>
      <dgm:spPr/>
      <dgm:t>
        <a:bodyPr/>
        <a:lstStyle/>
        <a:p>
          <a:endParaRPr lang="en-GB"/>
        </a:p>
      </dgm:t>
    </dgm:pt>
    <dgm:pt modelId="{701D4E90-233C-434E-A328-F402E2D3773C}" type="pres">
      <dgm:prSet presAssocID="{7EC347D2-1CE1-42F6-9C59-40354E7D46CD}" presName="hierChild2" presStyleCnt="0"/>
      <dgm:spPr/>
    </dgm:pt>
    <dgm:pt modelId="{F2231310-27B0-704F-A21E-78752740F480}" type="pres">
      <dgm:prSet presAssocID="{7EC347D2-1CE1-42F6-9C59-40354E7D46CD}" presName="hierChild3" presStyleCnt="0"/>
      <dgm:spPr/>
    </dgm:pt>
    <dgm:pt modelId="{5E57DCE7-469D-4D44-81F9-B96F60C86034}" type="pres">
      <dgm:prSet presAssocID="{55340C0C-9A85-40BF-8F4B-7A726CF29B4F}" presName="hierRoot1" presStyleCnt="0">
        <dgm:presLayoutVars>
          <dgm:hierBranch val="init"/>
        </dgm:presLayoutVars>
      </dgm:prSet>
      <dgm:spPr/>
    </dgm:pt>
    <dgm:pt modelId="{D1F6F15A-0021-1A49-8593-9BB6526C486B}" type="pres">
      <dgm:prSet presAssocID="{55340C0C-9A85-40BF-8F4B-7A726CF29B4F}" presName="rootComposite1" presStyleCnt="0"/>
      <dgm:spPr/>
    </dgm:pt>
    <dgm:pt modelId="{51E333E5-C50C-7649-A7E1-4A34AF899CC6}" type="pres">
      <dgm:prSet presAssocID="{55340C0C-9A85-40BF-8F4B-7A726CF29B4F}" presName="rootText1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44CFD7C-3B40-8049-80FF-4FCDC596D767}" type="pres">
      <dgm:prSet presAssocID="{55340C0C-9A85-40BF-8F4B-7A726CF29B4F}" presName="rootConnector1" presStyleLbl="node1" presStyleIdx="0" presStyleCnt="0"/>
      <dgm:spPr/>
      <dgm:t>
        <a:bodyPr/>
        <a:lstStyle/>
        <a:p>
          <a:endParaRPr lang="en-GB"/>
        </a:p>
      </dgm:t>
    </dgm:pt>
    <dgm:pt modelId="{956C72E7-48E5-414A-954A-47E5A1DBE84A}" type="pres">
      <dgm:prSet presAssocID="{55340C0C-9A85-40BF-8F4B-7A726CF29B4F}" presName="hierChild2" presStyleCnt="0"/>
      <dgm:spPr/>
    </dgm:pt>
    <dgm:pt modelId="{DFA3F734-B72D-A040-B78F-C32404A860FC}" type="pres">
      <dgm:prSet presAssocID="{55340C0C-9A85-40BF-8F4B-7A726CF29B4F}" presName="hierChild3" presStyleCnt="0"/>
      <dgm:spPr/>
    </dgm:pt>
  </dgm:ptLst>
  <dgm:cxnLst>
    <dgm:cxn modelId="{22843E98-EBD0-D147-85B0-9DB43A2109B0}" type="presOf" srcId="{7EC347D2-1CE1-42F6-9C59-40354E7D46CD}" destId="{44445254-BCCF-0B49-BB09-343719EC1F98}" srcOrd="0" destOrd="0" presId="urn:microsoft.com/office/officeart/2009/3/layout/HorizontalOrganizationChart"/>
    <dgm:cxn modelId="{8A266452-A408-C04B-9EA3-6904E7FDAFEF}" type="presOf" srcId="{8A901D2F-9B03-4AD1-9128-D208DC599621}" destId="{B46EA124-72EF-2446-B90E-335D37365265}" srcOrd="1" destOrd="0" presId="urn:microsoft.com/office/officeart/2009/3/layout/HorizontalOrganizationChart"/>
    <dgm:cxn modelId="{1F6C23FE-0DB2-2A40-B5BC-E4B111EA9A59}" type="presOf" srcId="{55340C0C-9A85-40BF-8F4B-7A726CF29B4F}" destId="{A44CFD7C-3B40-8049-80FF-4FCDC596D767}" srcOrd="1" destOrd="0" presId="urn:microsoft.com/office/officeart/2009/3/layout/HorizontalOrganizationChart"/>
    <dgm:cxn modelId="{01C70495-296A-424F-AB03-89AA901711F9}" srcId="{890D19C1-248C-4FAD-B4E7-8A2C5357EDD3}" destId="{55340C0C-9A85-40BF-8F4B-7A726CF29B4F}" srcOrd="2" destOrd="0" parTransId="{E568C31D-51A4-4288-95F0-2E79F35F3F4F}" sibTransId="{A9A20879-6D16-4739-960A-52279B3E4865}"/>
    <dgm:cxn modelId="{8EC49CF7-1EFC-4F91-A9F8-F16AD2E9E56C}" srcId="{890D19C1-248C-4FAD-B4E7-8A2C5357EDD3}" destId="{8A901D2F-9B03-4AD1-9128-D208DC599621}" srcOrd="0" destOrd="0" parTransId="{344ABC3B-1CEE-4022-A91B-6C3AC81F9B0F}" sibTransId="{09D25C3B-B676-4D57-B521-8A58EE2E51AE}"/>
    <dgm:cxn modelId="{D8A1853A-9262-0B4F-8653-5F7558124B47}" type="presOf" srcId="{890D19C1-248C-4FAD-B4E7-8A2C5357EDD3}" destId="{5F9C6DFE-3F86-D045-8465-F80514CB222F}" srcOrd="0" destOrd="0" presId="urn:microsoft.com/office/officeart/2009/3/layout/HorizontalOrganizationChart"/>
    <dgm:cxn modelId="{9119A036-2B69-A74F-AA6C-C5789B72F030}" type="presOf" srcId="{8A901D2F-9B03-4AD1-9128-D208DC599621}" destId="{6D9B91AE-E8C0-9347-9144-EBB146C13F7A}" srcOrd="0" destOrd="0" presId="urn:microsoft.com/office/officeart/2009/3/layout/HorizontalOrganizationChart"/>
    <dgm:cxn modelId="{B4D2BBB2-2B99-0740-BB16-73C2931FC52B}" type="presOf" srcId="{55340C0C-9A85-40BF-8F4B-7A726CF29B4F}" destId="{51E333E5-C50C-7649-A7E1-4A34AF899CC6}" srcOrd="0" destOrd="0" presId="urn:microsoft.com/office/officeart/2009/3/layout/HorizontalOrganizationChart"/>
    <dgm:cxn modelId="{6AE4CFF2-5F24-4A4D-B4CC-BF1738A5F720}" type="presOf" srcId="{7EC347D2-1CE1-42F6-9C59-40354E7D46CD}" destId="{20E33978-C31F-CE4A-A649-5D2FEBA8A0BC}" srcOrd="1" destOrd="0" presId="urn:microsoft.com/office/officeart/2009/3/layout/HorizontalOrganizationChart"/>
    <dgm:cxn modelId="{D818E7EF-7F94-40C7-8581-4C081D1B00A3}" srcId="{890D19C1-248C-4FAD-B4E7-8A2C5357EDD3}" destId="{7EC347D2-1CE1-42F6-9C59-40354E7D46CD}" srcOrd="1" destOrd="0" parTransId="{9BA50DC6-77B6-4F23-BB4B-55D440EC5138}" sibTransId="{8242AD08-EC4B-4E8F-94C5-6A87DDD1367F}"/>
    <dgm:cxn modelId="{E4B3BA85-D7AB-F04D-B130-C8A2D1C54E2E}" type="presParOf" srcId="{5F9C6DFE-3F86-D045-8465-F80514CB222F}" destId="{3E5D4D1F-0C05-A841-97E4-A563CE6C0178}" srcOrd="0" destOrd="0" presId="urn:microsoft.com/office/officeart/2009/3/layout/HorizontalOrganizationChart"/>
    <dgm:cxn modelId="{4A5C8709-01ED-504C-BDA9-1B9A5B739B02}" type="presParOf" srcId="{3E5D4D1F-0C05-A841-97E4-A563CE6C0178}" destId="{56387190-23B7-F140-B857-ED33E10577CA}" srcOrd="0" destOrd="0" presId="urn:microsoft.com/office/officeart/2009/3/layout/HorizontalOrganizationChart"/>
    <dgm:cxn modelId="{32FA8904-5E42-924A-83E1-BD5BA6492FA3}" type="presParOf" srcId="{56387190-23B7-F140-B857-ED33E10577CA}" destId="{6D9B91AE-E8C0-9347-9144-EBB146C13F7A}" srcOrd="0" destOrd="0" presId="urn:microsoft.com/office/officeart/2009/3/layout/HorizontalOrganizationChart"/>
    <dgm:cxn modelId="{E7BC0370-3D43-B243-A5D7-D05FBD93D28D}" type="presParOf" srcId="{56387190-23B7-F140-B857-ED33E10577CA}" destId="{B46EA124-72EF-2446-B90E-335D37365265}" srcOrd="1" destOrd="0" presId="urn:microsoft.com/office/officeart/2009/3/layout/HorizontalOrganizationChart"/>
    <dgm:cxn modelId="{7AB5208D-896C-DF49-91D5-D99810362965}" type="presParOf" srcId="{3E5D4D1F-0C05-A841-97E4-A563CE6C0178}" destId="{E1A223D0-E09B-0148-BC36-25E14BB79914}" srcOrd="1" destOrd="0" presId="urn:microsoft.com/office/officeart/2009/3/layout/HorizontalOrganizationChart"/>
    <dgm:cxn modelId="{059C743D-08CA-CA48-8E6F-FCA672F793D1}" type="presParOf" srcId="{3E5D4D1F-0C05-A841-97E4-A563CE6C0178}" destId="{2E1751A8-D514-AF48-ADE7-82F0639E3276}" srcOrd="2" destOrd="0" presId="urn:microsoft.com/office/officeart/2009/3/layout/HorizontalOrganizationChart"/>
    <dgm:cxn modelId="{CB9EB0C8-AFD4-F24D-B3D1-B134086B12AD}" type="presParOf" srcId="{5F9C6DFE-3F86-D045-8465-F80514CB222F}" destId="{5CAA3AC2-A679-9849-AED8-2A55DB60EA13}" srcOrd="1" destOrd="0" presId="urn:microsoft.com/office/officeart/2009/3/layout/HorizontalOrganizationChart"/>
    <dgm:cxn modelId="{9550AD6E-3B68-384B-ACDA-CA3F8D48FB30}" type="presParOf" srcId="{5CAA3AC2-A679-9849-AED8-2A55DB60EA13}" destId="{4BBA6537-6A01-9042-ADF4-1FA99B6A4050}" srcOrd="0" destOrd="0" presId="urn:microsoft.com/office/officeart/2009/3/layout/HorizontalOrganizationChart"/>
    <dgm:cxn modelId="{DD7BFA23-DBF5-204B-89F3-32B9AD247744}" type="presParOf" srcId="{4BBA6537-6A01-9042-ADF4-1FA99B6A4050}" destId="{44445254-BCCF-0B49-BB09-343719EC1F98}" srcOrd="0" destOrd="0" presId="urn:microsoft.com/office/officeart/2009/3/layout/HorizontalOrganizationChart"/>
    <dgm:cxn modelId="{ADCE8342-8BF8-D048-AEE2-12074A6BC6B5}" type="presParOf" srcId="{4BBA6537-6A01-9042-ADF4-1FA99B6A4050}" destId="{20E33978-C31F-CE4A-A649-5D2FEBA8A0BC}" srcOrd="1" destOrd="0" presId="urn:microsoft.com/office/officeart/2009/3/layout/HorizontalOrganizationChart"/>
    <dgm:cxn modelId="{E947D696-86EF-114A-A63D-5EBF85715A36}" type="presParOf" srcId="{5CAA3AC2-A679-9849-AED8-2A55DB60EA13}" destId="{701D4E90-233C-434E-A328-F402E2D3773C}" srcOrd="1" destOrd="0" presId="urn:microsoft.com/office/officeart/2009/3/layout/HorizontalOrganizationChart"/>
    <dgm:cxn modelId="{2C95D329-5D4F-2241-80DF-956D5032D57B}" type="presParOf" srcId="{5CAA3AC2-A679-9849-AED8-2A55DB60EA13}" destId="{F2231310-27B0-704F-A21E-78752740F480}" srcOrd="2" destOrd="0" presId="urn:microsoft.com/office/officeart/2009/3/layout/HorizontalOrganizationChart"/>
    <dgm:cxn modelId="{288C8EBB-EC5E-3B42-9A97-279B2329D33E}" type="presParOf" srcId="{5F9C6DFE-3F86-D045-8465-F80514CB222F}" destId="{5E57DCE7-469D-4D44-81F9-B96F60C86034}" srcOrd="2" destOrd="0" presId="urn:microsoft.com/office/officeart/2009/3/layout/HorizontalOrganizationChart"/>
    <dgm:cxn modelId="{82FA1BE3-2DEE-5041-A784-9A6670AD1246}" type="presParOf" srcId="{5E57DCE7-469D-4D44-81F9-B96F60C86034}" destId="{D1F6F15A-0021-1A49-8593-9BB6526C486B}" srcOrd="0" destOrd="0" presId="urn:microsoft.com/office/officeart/2009/3/layout/HorizontalOrganizationChart"/>
    <dgm:cxn modelId="{F7A4E89F-3484-D94A-A67B-ADA5B1323852}" type="presParOf" srcId="{D1F6F15A-0021-1A49-8593-9BB6526C486B}" destId="{51E333E5-C50C-7649-A7E1-4A34AF899CC6}" srcOrd="0" destOrd="0" presId="urn:microsoft.com/office/officeart/2009/3/layout/HorizontalOrganizationChart"/>
    <dgm:cxn modelId="{5283B172-210F-8146-9165-1B3D9D2B44C3}" type="presParOf" srcId="{D1F6F15A-0021-1A49-8593-9BB6526C486B}" destId="{A44CFD7C-3B40-8049-80FF-4FCDC596D767}" srcOrd="1" destOrd="0" presId="urn:microsoft.com/office/officeart/2009/3/layout/HorizontalOrganizationChart"/>
    <dgm:cxn modelId="{E0E05428-7A69-404B-A5F2-B4FE42F15AFB}" type="presParOf" srcId="{5E57DCE7-469D-4D44-81F9-B96F60C86034}" destId="{956C72E7-48E5-414A-954A-47E5A1DBE84A}" srcOrd="1" destOrd="0" presId="urn:microsoft.com/office/officeart/2009/3/layout/HorizontalOrganizationChart"/>
    <dgm:cxn modelId="{00DF293B-1AE8-984D-AB55-5940B5FAC826}" type="presParOf" srcId="{5E57DCE7-469D-4D44-81F9-B96F60C86034}" destId="{DFA3F734-B72D-A040-B78F-C32404A860F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CD2F03-6DBA-435B-B221-4AD5343EA172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45B87C4-69BE-48FE-A31C-FF908ACD0A2C}">
      <dgm:prSet/>
      <dgm:spPr/>
      <dgm:t>
        <a:bodyPr/>
        <a:lstStyle/>
        <a:p>
          <a:r>
            <a:rPr lang="en-US" dirty="0"/>
            <a:t>11+ Results – 12</a:t>
          </a:r>
          <a:r>
            <a:rPr lang="en-US" baseline="30000" dirty="0"/>
            <a:t>th</a:t>
          </a:r>
          <a:r>
            <a:rPr lang="en-US" dirty="0"/>
            <a:t> October</a:t>
          </a:r>
        </a:p>
      </dgm:t>
    </dgm:pt>
    <dgm:pt modelId="{2DD85070-007C-4C9F-BE5D-25C08C7CF375}" type="parTrans" cxnId="{18BB0ABF-F0F9-4800-A25C-E504AF1A606B}">
      <dgm:prSet/>
      <dgm:spPr/>
      <dgm:t>
        <a:bodyPr/>
        <a:lstStyle/>
        <a:p>
          <a:endParaRPr lang="en-US"/>
        </a:p>
      </dgm:t>
    </dgm:pt>
    <dgm:pt modelId="{0FA68887-E4B1-445B-89B1-7647477D9ABF}" type="sibTrans" cxnId="{18BB0ABF-F0F9-4800-A25C-E504AF1A606B}">
      <dgm:prSet/>
      <dgm:spPr/>
      <dgm:t>
        <a:bodyPr/>
        <a:lstStyle/>
        <a:p>
          <a:endParaRPr lang="en-US"/>
        </a:p>
      </dgm:t>
    </dgm:pt>
    <dgm:pt modelId="{148BEB71-7F72-4A9A-8375-5DAECC3AFD3F}">
      <dgm:prSet/>
      <dgm:spPr/>
      <dgm:t>
        <a:bodyPr/>
        <a:lstStyle/>
        <a:p>
          <a:r>
            <a:rPr lang="en-US" dirty="0"/>
            <a:t>Term ends 19</a:t>
          </a:r>
          <a:r>
            <a:rPr lang="en-US" baseline="30000" dirty="0"/>
            <a:t>th</a:t>
          </a:r>
          <a:r>
            <a:rPr lang="en-US" dirty="0"/>
            <a:t> December 2pm</a:t>
          </a:r>
        </a:p>
      </dgm:t>
    </dgm:pt>
    <dgm:pt modelId="{B636D910-B4BF-4885-A7DD-6B923DEB510F}" type="parTrans" cxnId="{F6E9896A-3D4C-4DA7-86B8-E219CD83B2FD}">
      <dgm:prSet/>
      <dgm:spPr/>
      <dgm:t>
        <a:bodyPr/>
        <a:lstStyle/>
        <a:p>
          <a:endParaRPr lang="en-US"/>
        </a:p>
      </dgm:t>
    </dgm:pt>
    <dgm:pt modelId="{123B6FC3-F15E-4B52-9311-E8C732E4482F}" type="sibTrans" cxnId="{F6E9896A-3D4C-4DA7-86B8-E219CD83B2FD}">
      <dgm:prSet/>
      <dgm:spPr/>
      <dgm:t>
        <a:bodyPr/>
        <a:lstStyle/>
        <a:p>
          <a:endParaRPr lang="en-US"/>
        </a:p>
      </dgm:t>
    </dgm:pt>
    <dgm:pt modelId="{CAC4D3CB-0C4A-4CE7-A4FB-D5E33A5AA05A}">
      <dgm:prSet/>
      <dgm:spPr/>
      <dgm:t>
        <a:bodyPr/>
        <a:lstStyle/>
        <a:p>
          <a:r>
            <a:rPr lang="en-US" dirty="0"/>
            <a:t>SATS 13</a:t>
          </a:r>
          <a:r>
            <a:rPr lang="en-US" baseline="30000" dirty="0"/>
            <a:t>TH</a:t>
          </a:r>
          <a:r>
            <a:rPr lang="en-US" dirty="0"/>
            <a:t> – 15</a:t>
          </a:r>
          <a:r>
            <a:rPr lang="en-US" baseline="30000" dirty="0"/>
            <a:t>th</a:t>
          </a:r>
          <a:r>
            <a:rPr lang="en-US" dirty="0"/>
            <a:t> May</a:t>
          </a:r>
        </a:p>
      </dgm:t>
    </dgm:pt>
    <dgm:pt modelId="{85A7EBF7-BEA1-4A08-BC87-A588A5D12AD8}" type="parTrans" cxnId="{13B3CF64-66B7-4AC5-951A-0C11791D82D1}">
      <dgm:prSet/>
      <dgm:spPr/>
      <dgm:t>
        <a:bodyPr/>
        <a:lstStyle/>
        <a:p>
          <a:endParaRPr lang="en-US"/>
        </a:p>
      </dgm:t>
    </dgm:pt>
    <dgm:pt modelId="{02971389-6C37-42AB-88A0-57173FC6B597}" type="sibTrans" cxnId="{13B3CF64-66B7-4AC5-951A-0C11791D82D1}">
      <dgm:prSet/>
      <dgm:spPr/>
      <dgm:t>
        <a:bodyPr/>
        <a:lstStyle/>
        <a:p>
          <a:endParaRPr lang="en-US"/>
        </a:p>
      </dgm:t>
    </dgm:pt>
    <dgm:pt modelId="{C1DA2436-6B72-DC45-B722-913FAAA11E59}" type="pres">
      <dgm:prSet presAssocID="{9ECD2F03-6DBA-435B-B221-4AD5343EA17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AA0D04C-31A1-E54D-97EA-92B356027E83}" type="pres">
      <dgm:prSet presAssocID="{545B87C4-69BE-48FE-A31C-FF908ACD0A2C}" presName="parentLin" presStyleCnt="0"/>
      <dgm:spPr/>
    </dgm:pt>
    <dgm:pt modelId="{55362FFD-90F9-3244-86B9-F867728F2042}" type="pres">
      <dgm:prSet presAssocID="{545B87C4-69BE-48FE-A31C-FF908ACD0A2C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86E52B2D-902F-D34B-BA3E-3C4ED65320BC}" type="pres">
      <dgm:prSet presAssocID="{545B87C4-69BE-48FE-A31C-FF908ACD0A2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F62285-569C-2446-8B7F-091FD99FA56D}" type="pres">
      <dgm:prSet presAssocID="{545B87C4-69BE-48FE-A31C-FF908ACD0A2C}" presName="negativeSpace" presStyleCnt="0"/>
      <dgm:spPr/>
    </dgm:pt>
    <dgm:pt modelId="{9DB11FA1-7F2A-B045-9768-34F7A95370D1}" type="pres">
      <dgm:prSet presAssocID="{545B87C4-69BE-48FE-A31C-FF908ACD0A2C}" presName="childText" presStyleLbl="conFgAcc1" presStyleIdx="0" presStyleCnt="3">
        <dgm:presLayoutVars>
          <dgm:bulletEnabled val="1"/>
        </dgm:presLayoutVars>
      </dgm:prSet>
      <dgm:spPr/>
    </dgm:pt>
    <dgm:pt modelId="{DB019847-7F66-0440-9447-CB399112CC59}" type="pres">
      <dgm:prSet presAssocID="{0FA68887-E4B1-445B-89B1-7647477D9ABF}" presName="spaceBetweenRectangles" presStyleCnt="0"/>
      <dgm:spPr/>
    </dgm:pt>
    <dgm:pt modelId="{EC1A5204-75DB-2641-98C9-998A21C4B54D}" type="pres">
      <dgm:prSet presAssocID="{148BEB71-7F72-4A9A-8375-5DAECC3AFD3F}" presName="parentLin" presStyleCnt="0"/>
      <dgm:spPr/>
    </dgm:pt>
    <dgm:pt modelId="{379141EF-9F13-EE4A-A33A-4642761032EC}" type="pres">
      <dgm:prSet presAssocID="{148BEB71-7F72-4A9A-8375-5DAECC3AFD3F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85ABC805-4A49-3542-9A28-3921DC63FE1C}" type="pres">
      <dgm:prSet presAssocID="{148BEB71-7F72-4A9A-8375-5DAECC3AFD3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92CC51-80E7-754A-BEA4-D2F4320FC3CE}" type="pres">
      <dgm:prSet presAssocID="{148BEB71-7F72-4A9A-8375-5DAECC3AFD3F}" presName="negativeSpace" presStyleCnt="0"/>
      <dgm:spPr/>
    </dgm:pt>
    <dgm:pt modelId="{BA792F34-6E2A-9645-BAB8-E42733F18368}" type="pres">
      <dgm:prSet presAssocID="{148BEB71-7F72-4A9A-8375-5DAECC3AFD3F}" presName="childText" presStyleLbl="conFgAcc1" presStyleIdx="1" presStyleCnt="3">
        <dgm:presLayoutVars>
          <dgm:bulletEnabled val="1"/>
        </dgm:presLayoutVars>
      </dgm:prSet>
      <dgm:spPr/>
    </dgm:pt>
    <dgm:pt modelId="{3DA8F656-07BA-F845-8E95-A44AC27C08AA}" type="pres">
      <dgm:prSet presAssocID="{123B6FC3-F15E-4B52-9311-E8C732E4482F}" presName="spaceBetweenRectangles" presStyleCnt="0"/>
      <dgm:spPr/>
    </dgm:pt>
    <dgm:pt modelId="{D1F4182A-86B0-AA46-A928-329A28E20911}" type="pres">
      <dgm:prSet presAssocID="{CAC4D3CB-0C4A-4CE7-A4FB-D5E33A5AA05A}" presName="parentLin" presStyleCnt="0"/>
      <dgm:spPr/>
    </dgm:pt>
    <dgm:pt modelId="{0CCCB415-9EE7-9C4F-818A-E15823A592F8}" type="pres">
      <dgm:prSet presAssocID="{CAC4D3CB-0C4A-4CE7-A4FB-D5E33A5AA05A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BC5D194E-5586-8649-8FD1-58EADDA640B7}" type="pres">
      <dgm:prSet presAssocID="{CAC4D3CB-0C4A-4CE7-A4FB-D5E33A5AA05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0991DE-AE79-644F-BD7F-195D9964631E}" type="pres">
      <dgm:prSet presAssocID="{CAC4D3CB-0C4A-4CE7-A4FB-D5E33A5AA05A}" presName="negativeSpace" presStyleCnt="0"/>
      <dgm:spPr/>
    </dgm:pt>
    <dgm:pt modelId="{B8EFE8D7-B2C0-F547-95B1-47F1DB7DF500}" type="pres">
      <dgm:prSet presAssocID="{CAC4D3CB-0C4A-4CE7-A4FB-D5E33A5AA05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6E9896A-3D4C-4DA7-86B8-E219CD83B2FD}" srcId="{9ECD2F03-6DBA-435B-B221-4AD5343EA172}" destId="{148BEB71-7F72-4A9A-8375-5DAECC3AFD3F}" srcOrd="1" destOrd="0" parTransId="{B636D910-B4BF-4885-A7DD-6B923DEB510F}" sibTransId="{123B6FC3-F15E-4B52-9311-E8C732E4482F}"/>
    <dgm:cxn modelId="{476F3B46-A38B-5848-B322-36EC8021F947}" type="presOf" srcId="{CAC4D3CB-0C4A-4CE7-A4FB-D5E33A5AA05A}" destId="{BC5D194E-5586-8649-8FD1-58EADDA640B7}" srcOrd="1" destOrd="0" presId="urn:microsoft.com/office/officeart/2005/8/layout/list1"/>
    <dgm:cxn modelId="{66E9456D-D7E1-494C-A3CB-B4B859ACF3B5}" type="presOf" srcId="{148BEB71-7F72-4A9A-8375-5DAECC3AFD3F}" destId="{379141EF-9F13-EE4A-A33A-4642761032EC}" srcOrd="0" destOrd="0" presId="urn:microsoft.com/office/officeart/2005/8/layout/list1"/>
    <dgm:cxn modelId="{8A6F1A20-835C-F444-BD11-3DF9608B5655}" type="presOf" srcId="{148BEB71-7F72-4A9A-8375-5DAECC3AFD3F}" destId="{85ABC805-4A49-3542-9A28-3921DC63FE1C}" srcOrd="1" destOrd="0" presId="urn:microsoft.com/office/officeart/2005/8/layout/list1"/>
    <dgm:cxn modelId="{5676B629-717E-5B4A-9C17-718C8618CEE9}" type="presOf" srcId="{545B87C4-69BE-48FE-A31C-FF908ACD0A2C}" destId="{86E52B2D-902F-D34B-BA3E-3C4ED65320BC}" srcOrd="1" destOrd="0" presId="urn:microsoft.com/office/officeart/2005/8/layout/list1"/>
    <dgm:cxn modelId="{7B6825EB-2651-CF4D-A09D-CCBEDCF7C4AB}" type="presOf" srcId="{CAC4D3CB-0C4A-4CE7-A4FB-D5E33A5AA05A}" destId="{0CCCB415-9EE7-9C4F-818A-E15823A592F8}" srcOrd="0" destOrd="0" presId="urn:microsoft.com/office/officeart/2005/8/layout/list1"/>
    <dgm:cxn modelId="{4B58AFF2-831E-CF4E-9E29-C951849FD813}" type="presOf" srcId="{9ECD2F03-6DBA-435B-B221-4AD5343EA172}" destId="{C1DA2436-6B72-DC45-B722-913FAAA11E59}" srcOrd="0" destOrd="0" presId="urn:microsoft.com/office/officeart/2005/8/layout/list1"/>
    <dgm:cxn modelId="{13B3CF64-66B7-4AC5-951A-0C11791D82D1}" srcId="{9ECD2F03-6DBA-435B-B221-4AD5343EA172}" destId="{CAC4D3CB-0C4A-4CE7-A4FB-D5E33A5AA05A}" srcOrd="2" destOrd="0" parTransId="{85A7EBF7-BEA1-4A08-BC87-A588A5D12AD8}" sibTransId="{02971389-6C37-42AB-88A0-57173FC6B597}"/>
    <dgm:cxn modelId="{18BB0ABF-F0F9-4800-A25C-E504AF1A606B}" srcId="{9ECD2F03-6DBA-435B-B221-4AD5343EA172}" destId="{545B87C4-69BE-48FE-A31C-FF908ACD0A2C}" srcOrd="0" destOrd="0" parTransId="{2DD85070-007C-4C9F-BE5D-25C08C7CF375}" sibTransId="{0FA68887-E4B1-445B-89B1-7647477D9ABF}"/>
    <dgm:cxn modelId="{52E3346A-C370-DA43-B177-1201FF336BBA}" type="presOf" srcId="{545B87C4-69BE-48FE-A31C-FF908ACD0A2C}" destId="{55362FFD-90F9-3244-86B9-F867728F2042}" srcOrd="0" destOrd="0" presId="urn:microsoft.com/office/officeart/2005/8/layout/list1"/>
    <dgm:cxn modelId="{8D4AB2D1-9DF6-FE4A-8F46-3A4372DD03C5}" type="presParOf" srcId="{C1DA2436-6B72-DC45-B722-913FAAA11E59}" destId="{0AA0D04C-31A1-E54D-97EA-92B356027E83}" srcOrd="0" destOrd="0" presId="urn:microsoft.com/office/officeart/2005/8/layout/list1"/>
    <dgm:cxn modelId="{A82ED6E8-C718-2E4F-A899-49D9668853D2}" type="presParOf" srcId="{0AA0D04C-31A1-E54D-97EA-92B356027E83}" destId="{55362FFD-90F9-3244-86B9-F867728F2042}" srcOrd="0" destOrd="0" presId="urn:microsoft.com/office/officeart/2005/8/layout/list1"/>
    <dgm:cxn modelId="{04BCF4F8-05DE-5D47-8479-A8EB946C7585}" type="presParOf" srcId="{0AA0D04C-31A1-E54D-97EA-92B356027E83}" destId="{86E52B2D-902F-D34B-BA3E-3C4ED65320BC}" srcOrd="1" destOrd="0" presId="urn:microsoft.com/office/officeart/2005/8/layout/list1"/>
    <dgm:cxn modelId="{3BBFD4EC-C0EA-234F-9AEA-51748512879F}" type="presParOf" srcId="{C1DA2436-6B72-DC45-B722-913FAAA11E59}" destId="{3BF62285-569C-2446-8B7F-091FD99FA56D}" srcOrd="1" destOrd="0" presId="urn:microsoft.com/office/officeart/2005/8/layout/list1"/>
    <dgm:cxn modelId="{1514B5E2-A54F-474C-8988-7FD05859F066}" type="presParOf" srcId="{C1DA2436-6B72-DC45-B722-913FAAA11E59}" destId="{9DB11FA1-7F2A-B045-9768-34F7A95370D1}" srcOrd="2" destOrd="0" presId="urn:microsoft.com/office/officeart/2005/8/layout/list1"/>
    <dgm:cxn modelId="{7A42F669-E560-ED4F-A3C6-088F312B43F6}" type="presParOf" srcId="{C1DA2436-6B72-DC45-B722-913FAAA11E59}" destId="{DB019847-7F66-0440-9447-CB399112CC59}" srcOrd="3" destOrd="0" presId="urn:microsoft.com/office/officeart/2005/8/layout/list1"/>
    <dgm:cxn modelId="{46DD10D0-D147-9342-8D6D-32DFAA3CD4E6}" type="presParOf" srcId="{C1DA2436-6B72-DC45-B722-913FAAA11E59}" destId="{EC1A5204-75DB-2641-98C9-998A21C4B54D}" srcOrd="4" destOrd="0" presId="urn:microsoft.com/office/officeart/2005/8/layout/list1"/>
    <dgm:cxn modelId="{9E18ED0F-4E54-0F42-89E8-13200DFA71B4}" type="presParOf" srcId="{EC1A5204-75DB-2641-98C9-998A21C4B54D}" destId="{379141EF-9F13-EE4A-A33A-4642761032EC}" srcOrd="0" destOrd="0" presId="urn:microsoft.com/office/officeart/2005/8/layout/list1"/>
    <dgm:cxn modelId="{6C405BD6-199F-E74F-B32A-B42465D1301A}" type="presParOf" srcId="{EC1A5204-75DB-2641-98C9-998A21C4B54D}" destId="{85ABC805-4A49-3542-9A28-3921DC63FE1C}" srcOrd="1" destOrd="0" presId="urn:microsoft.com/office/officeart/2005/8/layout/list1"/>
    <dgm:cxn modelId="{9C68CC41-F23D-7A4D-AD80-50CAE384AE89}" type="presParOf" srcId="{C1DA2436-6B72-DC45-B722-913FAAA11E59}" destId="{6492CC51-80E7-754A-BEA4-D2F4320FC3CE}" srcOrd="5" destOrd="0" presId="urn:microsoft.com/office/officeart/2005/8/layout/list1"/>
    <dgm:cxn modelId="{5EDE52C7-16EA-EE42-A3B6-4A30C2176463}" type="presParOf" srcId="{C1DA2436-6B72-DC45-B722-913FAAA11E59}" destId="{BA792F34-6E2A-9645-BAB8-E42733F18368}" srcOrd="6" destOrd="0" presId="urn:microsoft.com/office/officeart/2005/8/layout/list1"/>
    <dgm:cxn modelId="{D63FBA24-B4F2-9844-8131-CA98D0305536}" type="presParOf" srcId="{C1DA2436-6B72-DC45-B722-913FAAA11E59}" destId="{3DA8F656-07BA-F845-8E95-A44AC27C08AA}" srcOrd="7" destOrd="0" presId="urn:microsoft.com/office/officeart/2005/8/layout/list1"/>
    <dgm:cxn modelId="{FA6328F7-796B-CA4A-A707-639417C8DC26}" type="presParOf" srcId="{C1DA2436-6B72-DC45-B722-913FAAA11E59}" destId="{D1F4182A-86B0-AA46-A928-329A28E20911}" srcOrd="8" destOrd="0" presId="urn:microsoft.com/office/officeart/2005/8/layout/list1"/>
    <dgm:cxn modelId="{274759AB-0CDA-144D-A07A-FBB88B007C97}" type="presParOf" srcId="{D1F4182A-86B0-AA46-A928-329A28E20911}" destId="{0CCCB415-9EE7-9C4F-818A-E15823A592F8}" srcOrd="0" destOrd="0" presId="urn:microsoft.com/office/officeart/2005/8/layout/list1"/>
    <dgm:cxn modelId="{092F41D8-4120-8B4F-AB72-E1E282FC35C0}" type="presParOf" srcId="{D1F4182A-86B0-AA46-A928-329A28E20911}" destId="{BC5D194E-5586-8649-8FD1-58EADDA640B7}" srcOrd="1" destOrd="0" presId="urn:microsoft.com/office/officeart/2005/8/layout/list1"/>
    <dgm:cxn modelId="{0E3EC9A8-6D1A-7741-8E1C-DF4202CD83E0}" type="presParOf" srcId="{C1DA2436-6B72-DC45-B722-913FAAA11E59}" destId="{D30991DE-AE79-644F-BD7F-195D9964631E}" srcOrd="9" destOrd="0" presId="urn:microsoft.com/office/officeart/2005/8/layout/list1"/>
    <dgm:cxn modelId="{8E7CA4B9-5FF1-804E-A881-79EBDB952E14}" type="presParOf" srcId="{C1DA2436-6B72-DC45-B722-913FAAA11E59}" destId="{B8EFE8D7-B2C0-F547-95B1-47F1DB7DF50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153326-8219-4D35-9AAB-8D4890BC1DE3}" type="doc">
      <dgm:prSet loTypeId="urn:microsoft.com/office/officeart/2017/3/layout/DropPin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17D861-F6FF-44CE-86E1-8ED8E09EFABD}">
      <dgm:prSet/>
      <dgm:spPr/>
      <dgm:t>
        <a:bodyPr/>
        <a:lstStyle/>
        <a:p>
          <a:pPr>
            <a:defRPr b="1"/>
          </a:pPr>
          <a:r>
            <a:rPr lang="en-US"/>
            <a:t>Sept</a:t>
          </a:r>
        </a:p>
      </dgm:t>
    </dgm:pt>
    <dgm:pt modelId="{2E6DCBB6-231D-4854-AC7B-54B8CC55A218}" type="parTrans" cxnId="{B78E27E0-363C-431B-BB6C-FB29D1CABF93}">
      <dgm:prSet/>
      <dgm:spPr/>
      <dgm:t>
        <a:bodyPr/>
        <a:lstStyle/>
        <a:p>
          <a:endParaRPr lang="en-US"/>
        </a:p>
      </dgm:t>
    </dgm:pt>
    <dgm:pt modelId="{BBE442BE-961B-495C-81D9-9D54FE09C830}" type="sibTrans" cxnId="{B78E27E0-363C-431B-BB6C-FB29D1CABF93}">
      <dgm:prSet/>
      <dgm:spPr/>
      <dgm:t>
        <a:bodyPr/>
        <a:lstStyle/>
        <a:p>
          <a:endParaRPr lang="en-US"/>
        </a:p>
      </dgm:t>
    </dgm:pt>
    <dgm:pt modelId="{4BF21E9A-AC3E-4851-9063-082896761EEA}">
      <dgm:prSet/>
      <dgm:spPr/>
      <dgm:t>
        <a:bodyPr/>
        <a:lstStyle/>
        <a:p>
          <a:r>
            <a:rPr lang="en-US"/>
            <a:t>E-safety at The Elgiva – Safety when using the internet</a:t>
          </a:r>
        </a:p>
      </dgm:t>
    </dgm:pt>
    <dgm:pt modelId="{E864667F-EEEE-4913-8555-67E91D72236B}" type="parTrans" cxnId="{837A1DCE-322D-4B94-B6A4-DDBCDB8663BC}">
      <dgm:prSet/>
      <dgm:spPr/>
      <dgm:t>
        <a:bodyPr/>
        <a:lstStyle/>
        <a:p>
          <a:endParaRPr lang="en-US"/>
        </a:p>
      </dgm:t>
    </dgm:pt>
    <dgm:pt modelId="{A7E4F925-595D-4FA3-BFCD-62CD97DFA166}" type="sibTrans" cxnId="{837A1DCE-322D-4B94-B6A4-DDBCDB8663BC}">
      <dgm:prSet/>
      <dgm:spPr/>
      <dgm:t>
        <a:bodyPr/>
        <a:lstStyle/>
        <a:p>
          <a:endParaRPr lang="en-US"/>
        </a:p>
      </dgm:t>
    </dgm:pt>
    <dgm:pt modelId="{84E6BB29-F186-49EF-A9DC-2D3CE1476478}">
      <dgm:prSet/>
      <dgm:spPr/>
      <dgm:t>
        <a:bodyPr/>
        <a:lstStyle/>
        <a:p>
          <a:pPr>
            <a:defRPr b="1"/>
          </a:pPr>
          <a:r>
            <a:rPr lang="en-US"/>
            <a:t>October</a:t>
          </a:r>
        </a:p>
      </dgm:t>
    </dgm:pt>
    <dgm:pt modelId="{36E2256E-A2E1-41CF-B83D-847D58A75A49}" type="parTrans" cxnId="{1772DDA2-021E-4E8B-B3BA-7CE928417BF5}">
      <dgm:prSet/>
      <dgm:spPr/>
      <dgm:t>
        <a:bodyPr/>
        <a:lstStyle/>
        <a:p>
          <a:endParaRPr lang="en-US"/>
        </a:p>
      </dgm:t>
    </dgm:pt>
    <dgm:pt modelId="{E819CD19-2C27-49EA-BCF7-B9B56001C10D}" type="sibTrans" cxnId="{1772DDA2-021E-4E8B-B3BA-7CE928417BF5}">
      <dgm:prSet/>
      <dgm:spPr/>
      <dgm:t>
        <a:bodyPr/>
        <a:lstStyle/>
        <a:p>
          <a:endParaRPr lang="en-US"/>
        </a:p>
      </dgm:t>
    </dgm:pt>
    <dgm:pt modelId="{92692C68-8719-42EF-9D3B-DF1C4F8B0B5C}">
      <dgm:prSet/>
      <dgm:spPr/>
      <dgm:t>
        <a:bodyPr/>
        <a:lstStyle/>
        <a:p>
          <a:r>
            <a:rPr lang="en-US"/>
            <a:t>Living in the rainforest –  To support our English Book ‘Journey to the River Sea’(October) Approx. £20</a:t>
          </a:r>
        </a:p>
      </dgm:t>
    </dgm:pt>
    <dgm:pt modelId="{DD00106A-5137-4118-BD41-F8673ADBA7F9}" type="parTrans" cxnId="{555206E0-356C-4135-A8C3-FE3F871B3A30}">
      <dgm:prSet/>
      <dgm:spPr/>
      <dgm:t>
        <a:bodyPr/>
        <a:lstStyle/>
        <a:p>
          <a:endParaRPr lang="en-US"/>
        </a:p>
      </dgm:t>
    </dgm:pt>
    <dgm:pt modelId="{96FF9991-C049-48CD-96AD-435D1E503D3D}" type="sibTrans" cxnId="{555206E0-356C-4135-A8C3-FE3F871B3A30}">
      <dgm:prSet/>
      <dgm:spPr/>
      <dgm:t>
        <a:bodyPr/>
        <a:lstStyle/>
        <a:p>
          <a:endParaRPr lang="en-US"/>
        </a:p>
      </dgm:t>
    </dgm:pt>
    <dgm:pt modelId="{AA91FBA3-D75B-439C-9C25-C4FCEA5E6284}">
      <dgm:prSet/>
      <dgm:spPr/>
      <dgm:t>
        <a:bodyPr/>
        <a:lstStyle/>
        <a:p>
          <a:pPr>
            <a:defRPr b="1"/>
          </a:pPr>
          <a:r>
            <a:rPr lang="en-US"/>
            <a:t>November</a:t>
          </a:r>
        </a:p>
      </dgm:t>
    </dgm:pt>
    <dgm:pt modelId="{8284C887-A76F-486A-9D30-5ADA5483AA53}" type="parTrans" cxnId="{D21CB7F1-A208-4763-8ED3-586334BD5E7B}">
      <dgm:prSet/>
      <dgm:spPr/>
      <dgm:t>
        <a:bodyPr/>
        <a:lstStyle/>
        <a:p>
          <a:endParaRPr lang="en-US"/>
        </a:p>
      </dgm:t>
    </dgm:pt>
    <dgm:pt modelId="{7B58CACB-825A-4B15-BE8A-6AF6D165E293}" type="sibTrans" cxnId="{D21CB7F1-A208-4763-8ED3-586334BD5E7B}">
      <dgm:prSet/>
      <dgm:spPr/>
      <dgm:t>
        <a:bodyPr/>
        <a:lstStyle/>
        <a:p>
          <a:endParaRPr lang="en-US"/>
        </a:p>
      </dgm:t>
    </dgm:pt>
    <dgm:pt modelId="{6D0C8B5E-B2E4-49CC-AF5D-FFBE97505BA3}">
      <dgm:prSet/>
      <dgm:spPr/>
      <dgm:t>
        <a:bodyPr/>
        <a:lstStyle/>
        <a:p>
          <a:r>
            <a:rPr lang="en-US"/>
            <a:t>Mosque &amp; Church Visit – Similarities and differences in religions. (November) Approx. £5</a:t>
          </a:r>
        </a:p>
      </dgm:t>
    </dgm:pt>
    <dgm:pt modelId="{CCCCBF41-6197-4A6D-BAFC-92ACF6B71A83}" type="parTrans" cxnId="{6922AE60-D214-40D1-B015-F919F127D4AD}">
      <dgm:prSet/>
      <dgm:spPr/>
      <dgm:t>
        <a:bodyPr/>
        <a:lstStyle/>
        <a:p>
          <a:endParaRPr lang="en-US"/>
        </a:p>
      </dgm:t>
    </dgm:pt>
    <dgm:pt modelId="{62CEA549-4EB2-4E0A-9E4C-B741A151E221}" type="sibTrans" cxnId="{6922AE60-D214-40D1-B015-F919F127D4AD}">
      <dgm:prSet/>
      <dgm:spPr/>
      <dgm:t>
        <a:bodyPr/>
        <a:lstStyle/>
        <a:p>
          <a:endParaRPr lang="en-US"/>
        </a:p>
      </dgm:t>
    </dgm:pt>
    <dgm:pt modelId="{BE9F808E-E751-4783-B4B3-A2E0F2C393C2}">
      <dgm:prSet/>
      <dgm:spPr/>
      <dgm:t>
        <a:bodyPr/>
        <a:lstStyle/>
        <a:p>
          <a:pPr>
            <a:defRPr b="1"/>
          </a:pPr>
          <a:r>
            <a:rPr lang="en-US"/>
            <a:t>December</a:t>
          </a:r>
        </a:p>
      </dgm:t>
    </dgm:pt>
    <dgm:pt modelId="{2FE05EF0-13FB-470B-897E-B69A1D465238}" type="parTrans" cxnId="{9B49C6CF-E65E-4A12-AB63-23BF07CBBE8B}">
      <dgm:prSet/>
      <dgm:spPr/>
      <dgm:t>
        <a:bodyPr/>
        <a:lstStyle/>
        <a:p>
          <a:endParaRPr lang="en-US"/>
        </a:p>
      </dgm:t>
    </dgm:pt>
    <dgm:pt modelId="{3858AF6C-5212-4E57-9FBC-7B119D9A45F5}" type="sibTrans" cxnId="{9B49C6CF-E65E-4A12-AB63-23BF07CBBE8B}">
      <dgm:prSet/>
      <dgm:spPr/>
      <dgm:t>
        <a:bodyPr/>
        <a:lstStyle/>
        <a:p>
          <a:endParaRPr lang="en-US"/>
        </a:p>
      </dgm:t>
    </dgm:pt>
    <dgm:pt modelId="{E4C394C3-B594-4E90-8DBE-4A7E3462EC4F}">
      <dgm:prSet/>
      <dgm:spPr/>
      <dgm:t>
        <a:bodyPr/>
        <a:lstStyle/>
        <a:p>
          <a:r>
            <a:rPr lang="en-US"/>
            <a:t>Victorian Day – Live like a Victorian (December) Approx. £15</a:t>
          </a:r>
        </a:p>
      </dgm:t>
    </dgm:pt>
    <dgm:pt modelId="{054D2BDF-391D-4D6E-B5E4-4FA7CB53044A}" type="parTrans" cxnId="{EADE4B57-28C9-4B51-A347-6DF558EB9389}">
      <dgm:prSet/>
      <dgm:spPr/>
      <dgm:t>
        <a:bodyPr/>
        <a:lstStyle/>
        <a:p>
          <a:endParaRPr lang="en-US"/>
        </a:p>
      </dgm:t>
    </dgm:pt>
    <dgm:pt modelId="{F047280D-1384-426F-8F15-5F34D568499C}" type="sibTrans" cxnId="{EADE4B57-28C9-4B51-A347-6DF558EB9389}">
      <dgm:prSet/>
      <dgm:spPr/>
      <dgm:t>
        <a:bodyPr/>
        <a:lstStyle/>
        <a:p>
          <a:endParaRPr lang="en-US"/>
        </a:p>
      </dgm:t>
    </dgm:pt>
    <dgm:pt modelId="{82C17534-6D00-4744-A0FF-B99C3E46E1F6}" type="pres">
      <dgm:prSet presAssocID="{F8153326-8219-4D35-9AAB-8D4890BC1DE3}" presName="root" presStyleCnt="0">
        <dgm:presLayoutVars>
          <dgm:chMax/>
          <dgm:chPref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D51D61DB-6117-634B-8321-622D6D6B088E}" type="pres">
      <dgm:prSet presAssocID="{F8153326-8219-4D35-9AAB-8D4890BC1DE3}" presName="divider" presStyleLbl="fgAcc1" presStyleIdx="0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3A93699F-1026-4B47-8F32-6E6BBFE43D0A}" type="pres">
      <dgm:prSet presAssocID="{F8153326-8219-4D35-9AAB-8D4890BC1DE3}" presName="nodes" presStyleCnt="0">
        <dgm:presLayoutVars>
          <dgm:chMax/>
          <dgm:chPref/>
          <dgm:animLvl val="lvl"/>
        </dgm:presLayoutVars>
      </dgm:prSet>
      <dgm:spPr/>
    </dgm:pt>
    <dgm:pt modelId="{F8D9D67A-8AD2-A14D-8CFE-879D8256E297}" type="pres">
      <dgm:prSet presAssocID="{1917D861-F6FF-44CE-86E1-8ED8E09EFABD}" presName="composite" presStyleCnt="0"/>
      <dgm:spPr/>
    </dgm:pt>
    <dgm:pt modelId="{A1020F7D-31D6-4C42-BA4F-8948FC261F55}" type="pres">
      <dgm:prSet presAssocID="{1917D861-F6FF-44CE-86E1-8ED8E09EFABD}" presName="ConnectorPoint" presStyleLbl="lnNode1" presStyleIdx="0" presStyleCnt="4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3371CFD8-59AA-9B4A-AB50-1F09C520CB20}" type="pres">
      <dgm:prSet presAssocID="{1917D861-F6FF-44CE-86E1-8ED8E09EFABD}" presName="DropPinPlaceHolder" presStyleCnt="0"/>
      <dgm:spPr/>
    </dgm:pt>
    <dgm:pt modelId="{2350A326-8102-F04F-A80F-1B88A99DC748}" type="pres">
      <dgm:prSet presAssocID="{1917D861-F6FF-44CE-86E1-8ED8E09EFABD}" presName="DropPin" presStyleLbl="alignNode1" presStyleIdx="0" presStyleCnt="4"/>
      <dgm:spPr/>
    </dgm:pt>
    <dgm:pt modelId="{694B801D-5152-C44F-BC97-1E596B9A6AF5}" type="pres">
      <dgm:prSet presAssocID="{1917D861-F6FF-44CE-86E1-8ED8E09EFABD}" presName="Ellipse" presStyleLbl="fgAcc1" presStyleIdx="1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22AD81A6-48BD-DA42-BDCD-ECF4B8B4A69A}" type="pres">
      <dgm:prSet presAssocID="{1917D861-F6FF-44CE-86E1-8ED8E09EFABD}" presName="L2TextContainer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62137F-0A40-A249-B848-2183C73D66F2}" type="pres">
      <dgm:prSet presAssocID="{1917D861-F6FF-44CE-86E1-8ED8E09EFABD}" presName="L1TextContainer" presStyleLbl="revTx" presStyleIdx="1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04F7F4-134F-9148-87CC-7D765AB9E56D}" type="pres">
      <dgm:prSet presAssocID="{1917D861-F6FF-44CE-86E1-8ED8E09EFABD}" presName="ConnectLine" presStyleLbl="sibTrans1D1" presStyleIdx="0" presStyleCnt="4"/>
      <dgm:spPr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729601EC-0F2E-754C-9CC6-354C560818A4}" type="pres">
      <dgm:prSet presAssocID="{1917D861-F6FF-44CE-86E1-8ED8E09EFABD}" presName="EmptyPlaceHolder" presStyleCnt="0"/>
      <dgm:spPr/>
    </dgm:pt>
    <dgm:pt modelId="{D6ACAF57-2C95-8743-96DD-8A2B6C1911C6}" type="pres">
      <dgm:prSet presAssocID="{BBE442BE-961B-495C-81D9-9D54FE09C830}" presName="spaceBetweenRectangles" presStyleCnt="0"/>
      <dgm:spPr/>
    </dgm:pt>
    <dgm:pt modelId="{6128B58D-749B-374D-BFBA-C254AF42E987}" type="pres">
      <dgm:prSet presAssocID="{84E6BB29-F186-49EF-A9DC-2D3CE1476478}" presName="composite" presStyleCnt="0"/>
      <dgm:spPr/>
    </dgm:pt>
    <dgm:pt modelId="{801AC7D2-6F5E-A546-9BA7-A068ADBEA67A}" type="pres">
      <dgm:prSet presAssocID="{84E6BB29-F186-49EF-A9DC-2D3CE1476478}" presName="ConnectorPoint" presStyleLbl="lnNode1" presStyleIdx="1" presStyleCnt="4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E3C237D6-2037-5140-B76B-FCB0A8F617E5}" type="pres">
      <dgm:prSet presAssocID="{84E6BB29-F186-49EF-A9DC-2D3CE1476478}" presName="DropPinPlaceHolder" presStyleCnt="0"/>
      <dgm:spPr/>
    </dgm:pt>
    <dgm:pt modelId="{1E3F056A-DC6D-C448-B165-B30CCDE92C00}" type="pres">
      <dgm:prSet presAssocID="{84E6BB29-F186-49EF-A9DC-2D3CE1476478}" presName="DropPin" presStyleLbl="alignNode1" presStyleIdx="1" presStyleCnt="4"/>
      <dgm:spPr/>
    </dgm:pt>
    <dgm:pt modelId="{2FD34ED9-5C52-F44C-BD6D-3143D95DF06A}" type="pres">
      <dgm:prSet presAssocID="{84E6BB29-F186-49EF-A9DC-2D3CE1476478}" presName="Ellipse" presStyleLbl="fgAcc1" presStyleIdx="2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9C03E949-41D0-C448-8D46-4388F3C23FCD}" type="pres">
      <dgm:prSet presAssocID="{84E6BB29-F186-49EF-A9DC-2D3CE1476478}" presName="L2TextContainer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D9E920-7D05-4F41-8D71-83ED219CAD2B}" type="pres">
      <dgm:prSet presAssocID="{84E6BB29-F186-49EF-A9DC-2D3CE1476478}" presName="L1TextContainer" presStyleLbl="revTx" presStyleIdx="3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873DA7-47F1-3B48-8830-62F915C71F1D}" type="pres">
      <dgm:prSet presAssocID="{84E6BB29-F186-49EF-A9DC-2D3CE1476478}" presName="ConnectLine" presStyleLbl="sibTrans1D1" presStyleIdx="1" presStyleCnt="4"/>
      <dgm:spPr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4F9F618C-1190-654B-9D80-05042272EED2}" type="pres">
      <dgm:prSet presAssocID="{84E6BB29-F186-49EF-A9DC-2D3CE1476478}" presName="EmptyPlaceHolder" presStyleCnt="0"/>
      <dgm:spPr/>
    </dgm:pt>
    <dgm:pt modelId="{1C057CE6-4FBB-6441-8454-C8D8BA76005E}" type="pres">
      <dgm:prSet presAssocID="{E819CD19-2C27-49EA-BCF7-B9B56001C10D}" presName="spaceBetweenRectangles" presStyleCnt="0"/>
      <dgm:spPr/>
    </dgm:pt>
    <dgm:pt modelId="{EF064BD1-2C8A-3147-9B8E-88ED7C6FDBD4}" type="pres">
      <dgm:prSet presAssocID="{AA91FBA3-D75B-439C-9C25-C4FCEA5E6284}" presName="composite" presStyleCnt="0"/>
      <dgm:spPr/>
    </dgm:pt>
    <dgm:pt modelId="{8E39B771-62ED-2F45-BA6C-A7A027129F52}" type="pres">
      <dgm:prSet presAssocID="{AA91FBA3-D75B-439C-9C25-C4FCEA5E6284}" presName="ConnectorPoint" presStyleLbl="lnNode1" presStyleIdx="2" presStyleCnt="4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096FF98-B49E-F841-8F50-2BB5D7E89FF7}" type="pres">
      <dgm:prSet presAssocID="{AA91FBA3-D75B-439C-9C25-C4FCEA5E6284}" presName="DropPinPlaceHolder" presStyleCnt="0"/>
      <dgm:spPr/>
    </dgm:pt>
    <dgm:pt modelId="{BFCF8409-DB18-4248-AE82-960F304F7E0E}" type="pres">
      <dgm:prSet presAssocID="{AA91FBA3-D75B-439C-9C25-C4FCEA5E6284}" presName="DropPin" presStyleLbl="alignNode1" presStyleIdx="2" presStyleCnt="4"/>
      <dgm:spPr/>
    </dgm:pt>
    <dgm:pt modelId="{34DCDE0B-C543-8E4E-98FE-D92CEAE0E774}" type="pres">
      <dgm:prSet presAssocID="{AA91FBA3-D75B-439C-9C25-C4FCEA5E6284}" presName="Ellipse" presStyleLbl="fgAcc1" presStyleIdx="3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A3F4681E-8290-3F46-B503-355200E3E375}" type="pres">
      <dgm:prSet presAssocID="{AA91FBA3-D75B-439C-9C25-C4FCEA5E6284}" presName="L2TextContainer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574933-A85C-584A-BE0D-796B983C0AFE}" type="pres">
      <dgm:prSet presAssocID="{AA91FBA3-D75B-439C-9C25-C4FCEA5E6284}" presName="L1TextContainer" presStyleLbl="revTx" presStyleIdx="5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E141CB-714D-384F-9CB2-2F2C345A13CC}" type="pres">
      <dgm:prSet presAssocID="{AA91FBA3-D75B-439C-9C25-C4FCEA5E6284}" presName="ConnectLine" presStyleLbl="sibTrans1D1" presStyleIdx="2" presStyleCnt="4"/>
      <dgm:spPr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853D68C4-CCE3-924B-A482-4558D0397C74}" type="pres">
      <dgm:prSet presAssocID="{AA91FBA3-D75B-439C-9C25-C4FCEA5E6284}" presName="EmptyPlaceHolder" presStyleCnt="0"/>
      <dgm:spPr/>
    </dgm:pt>
    <dgm:pt modelId="{07CDA4CD-358A-FC4C-8219-3E779EE03C80}" type="pres">
      <dgm:prSet presAssocID="{7B58CACB-825A-4B15-BE8A-6AF6D165E293}" presName="spaceBetweenRectangles" presStyleCnt="0"/>
      <dgm:spPr/>
    </dgm:pt>
    <dgm:pt modelId="{FFD79DAB-E13D-3F47-924A-E4C8A624C278}" type="pres">
      <dgm:prSet presAssocID="{BE9F808E-E751-4783-B4B3-A2E0F2C393C2}" presName="composite" presStyleCnt="0"/>
      <dgm:spPr/>
    </dgm:pt>
    <dgm:pt modelId="{6AA84C50-C1CC-6845-8977-6B3C88D35B04}" type="pres">
      <dgm:prSet presAssocID="{BE9F808E-E751-4783-B4B3-A2E0F2C393C2}" presName="ConnectorPoint" presStyleLbl="lnNode1" presStyleIdx="3" presStyleCnt="4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A587898A-F620-A849-9ECE-9B7C0E08A45C}" type="pres">
      <dgm:prSet presAssocID="{BE9F808E-E751-4783-B4B3-A2E0F2C393C2}" presName="DropPinPlaceHolder" presStyleCnt="0"/>
      <dgm:spPr/>
    </dgm:pt>
    <dgm:pt modelId="{DDA48E5D-0C50-B74E-9D76-2F5D1C857D21}" type="pres">
      <dgm:prSet presAssocID="{BE9F808E-E751-4783-B4B3-A2E0F2C393C2}" presName="DropPin" presStyleLbl="alignNode1" presStyleIdx="3" presStyleCnt="4"/>
      <dgm:spPr/>
    </dgm:pt>
    <dgm:pt modelId="{A234CF06-EF62-E44D-A0D0-D1188E47B415}" type="pres">
      <dgm:prSet presAssocID="{BE9F808E-E751-4783-B4B3-A2E0F2C393C2}" presName="Ellipse" presStyleLbl="fgAcc1" presStyleIdx="4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2C8F11E7-85E2-E84D-9DD9-4F2E73C9EB8C}" type="pres">
      <dgm:prSet presAssocID="{BE9F808E-E751-4783-B4B3-A2E0F2C393C2}" presName="L2TextContainer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9BC135-FC9A-B245-95FD-9E318319E621}" type="pres">
      <dgm:prSet presAssocID="{BE9F808E-E751-4783-B4B3-A2E0F2C393C2}" presName="L1TextContainer" presStyleLbl="revTx" presStyleIdx="7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876CC4-A588-EE46-82EF-5D506963003C}" type="pres">
      <dgm:prSet presAssocID="{BE9F808E-E751-4783-B4B3-A2E0F2C393C2}" presName="ConnectLine" presStyleLbl="sibTrans1D1" presStyleIdx="3" presStyleCnt="4"/>
      <dgm:spPr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567F86BE-F4A9-604A-AAD3-2C4CCC2C718D}" type="pres">
      <dgm:prSet presAssocID="{BE9F808E-E751-4783-B4B3-A2E0F2C393C2}" presName="EmptyPlaceHolder" presStyleCnt="0"/>
      <dgm:spPr/>
    </dgm:pt>
  </dgm:ptLst>
  <dgm:cxnLst>
    <dgm:cxn modelId="{5E800EA8-1759-2940-9680-2355239FEE26}" type="presOf" srcId="{4BF21E9A-AC3E-4851-9063-082896761EEA}" destId="{22AD81A6-48BD-DA42-BDCD-ECF4B8B4A69A}" srcOrd="0" destOrd="0" presId="urn:microsoft.com/office/officeart/2017/3/layout/DropPinTimeline"/>
    <dgm:cxn modelId="{EADE4B57-28C9-4B51-A347-6DF558EB9389}" srcId="{BE9F808E-E751-4783-B4B3-A2E0F2C393C2}" destId="{E4C394C3-B594-4E90-8DBE-4A7E3462EC4F}" srcOrd="0" destOrd="0" parTransId="{054D2BDF-391D-4D6E-B5E4-4FA7CB53044A}" sibTransId="{F047280D-1384-426F-8F15-5F34D568499C}"/>
    <dgm:cxn modelId="{B78E27E0-363C-431B-BB6C-FB29D1CABF93}" srcId="{F8153326-8219-4D35-9AAB-8D4890BC1DE3}" destId="{1917D861-F6FF-44CE-86E1-8ED8E09EFABD}" srcOrd="0" destOrd="0" parTransId="{2E6DCBB6-231D-4854-AC7B-54B8CC55A218}" sibTransId="{BBE442BE-961B-495C-81D9-9D54FE09C830}"/>
    <dgm:cxn modelId="{F5066C22-E51F-A84C-89A2-DFA1FA3EB5C9}" type="presOf" srcId="{BE9F808E-E751-4783-B4B3-A2E0F2C393C2}" destId="{529BC135-FC9A-B245-95FD-9E318319E621}" srcOrd="0" destOrd="0" presId="urn:microsoft.com/office/officeart/2017/3/layout/DropPinTimeline"/>
    <dgm:cxn modelId="{91888414-3FCC-2445-BD43-67BE7B521FBC}" type="presOf" srcId="{1917D861-F6FF-44CE-86E1-8ED8E09EFABD}" destId="{7762137F-0A40-A249-B848-2183C73D66F2}" srcOrd="0" destOrd="0" presId="urn:microsoft.com/office/officeart/2017/3/layout/DropPinTimeline"/>
    <dgm:cxn modelId="{9B49C6CF-E65E-4A12-AB63-23BF07CBBE8B}" srcId="{F8153326-8219-4D35-9AAB-8D4890BC1DE3}" destId="{BE9F808E-E751-4783-B4B3-A2E0F2C393C2}" srcOrd="3" destOrd="0" parTransId="{2FE05EF0-13FB-470B-897E-B69A1D465238}" sibTransId="{3858AF6C-5212-4E57-9FBC-7B119D9A45F5}"/>
    <dgm:cxn modelId="{9F1E5778-916D-1343-A31F-DBEA4D3800BE}" type="presOf" srcId="{6D0C8B5E-B2E4-49CC-AF5D-FFBE97505BA3}" destId="{A3F4681E-8290-3F46-B503-355200E3E375}" srcOrd="0" destOrd="0" presId="urn:microsoft.com/office/officeart/2017/3/layout/DropPinTimeline"/>
    <dgm:cxn modelId="{9B96F9CB-0EC6-814D-8437-71C7E8D98CB9}" type="presOf" srcId="{F8153326-8219-4D35-9AAB-8D4890BC1DE3}" destId="{82C17534-6D00-4744-A0FF-B99C3E46E1F6}" srcOrd="0" destOrd="0" presId="urn:microsoft.com/office/officeart/2017/3/layout/DropPinTimeline"/>
    <dgm:cxn modelId="{837A1DCE-322D-4B94-B6A4-DDBCDB8663BC}" srcId="{1917D861-F6FF-44CE-86E1-8ED8E09EFABD}" destId="{4BF21E9A-AC3E-4851-9063-082896761EEA}" srcOrd="0" destOrd="0" parTransId="{E864667F-EEEE-4913-8555-67E91D72236B}" sibTransId="{A7E4F925-595D-4FA3-BFCD-62CD97DFA166}"/>
    <dgm:cxn modelId="{555206E0-356C-4135-A8C3-FE3F871B3A30}" srcId="{84E6BB29-F186-49EF-A9DC-2D3CE1476478}" destId="{92692C68-8719-42EF-9D3B-DF1C4F8B0B5C}" srcOrd="0" destOrd="0" parTransId="{DD00106A-5137-4118-BD41-F8673ADBA7F9}" sibTransId="{96FF9991-C049-48CD-96AD-435D1E503D3D}"/>
    <dgm:cxn modelId="{1772DDA2-021E-4E8B-B3BA-7CE928417BF5}" srcId="{F8153326-8219-4D35-9AAB-8D4890BC1DE3}" destId="{84E6BB29-F186-49EF-A9DC-2D3CE1476478}" srcOrd="1" destOrd="0" parTransId="{36E2256E-A2E1-41CF-B83D-847D58A75A49}" sibTransId="{E819CD19-2C27-49EA-BCF7-B9B56001C10D}"/>
    <dgm:cxn modelId="{4F859E45-CA5A-A048-A261-08DAEA6DD5FF}" type="presOf" srcId="{AA91FBA3-D75B-439C-9C25-C4FCEA5E6284}" destId="{14574933-A85C-584A-BE0D-796B983C0AFE}" srcOrd="0" destOrd="0" presId="urn:microsoft.com/office/officeart/2017/3/layout/DropPinTimeline"/>
    <dgm:cxn modelId="{B55EA051-AE27-6B48-9293-A8E085395107}" type="presOf" srcId="{E4C394C3-B594-4E90-8DBE-4A7E3462EC4F}" destId="{2C8F11E7-85E2-E84D-9DD9-4F2E73C9EB8C}" srcOrd="0" destOrd="0" presId="urn:microsoft.com/office/officeart/2017/3/layout/DropPinTimeline"/>
    <dgm:cxn modelId="{397D93D8-99B9-B64A-BFF6-F6140D527722}" type="presOf" srcId="{92692C68-8719-42EF-9D3B-DF1C4F8B0B5C}" destId="{9C03E949-41D0-C448-8D46-4388F3C23FCD}" srcOrd="0" destOrd="0" presId="urn:microsoft.com/office/officeart/2017/3/layout/DropPinTimeline"/>
    <dgm:cxn modelId="{6922AE60-D214-40D1-B015-F919F127D4AD}" srcId="{AA91FBA3-D75B-439C-9C25-C4FCEA5E6284}" destId="{6D0C8B5E-B2E4-49CC-AF5D-FFBE97505BA3}" srcOrd="0" destOrd="0" parTransId="{CCCCBF41-6197-4A6D-BAFC-92ACF6B71A83}" sibTransId="{62CEA549-4EB2-4E0A-9E4C-B741A151E221}"/>
    <dgm:cxn modelId="{D21CB7F1-A208-4763-8ED3-586334BD5E7B}" srcId="{F8153326-8219-4D35-9AAB-8D4890BC1DE3}" destId="{AA91FBA3-D75B-439C-9C25-C4FCEA5E6284}" srcOrd="2" destOrd="0" parTransId="{8284C887-A76F-486A-9D30-5ADA5483AA53}" sibTransId="{7B58CACB-825A-4B15-BE8A-6AF6D165E293}"/>
    <dgm:cxn modelId="{63EAF159-56BA-0D43-B384-4FD56C2E3C33}" type="presOf" srcId="{84E6BB29-F186-49EF-A9DC-2D3CE1476478}" destId="{BBD9E920-7D05-4F41-8D71-83ED219CAD2B}" srcOrd="0" destOrd="0" presId="urn:microsoft.com/office/officeart/2017/3/layout/DropPinTimeline"/>
    <dgm:cxn modelId="{A3E32990-B2CE-534C-AF3C-A0B8BBF6CD3C}" type="presParOf" srcId="{82C17534-6D00-4744-A0FF-B99C3E46E1F6}" destId="{D51D61DB-6117-634B-8321-622D6D6B088E}" srcOrd="0" destOrd="0" presId="urn:microsoft.com/office/officeart/2017/3/layout/DropPinTimeline"/>
    <dgm:cxn modelId="{62E1CA6B-00D4-5749-BA0F-B98A3275140B}" type="presParOf" srcId="{82C17534-6D00-4744-A0FF-B99C3E46E1F6}" destId="{3A93699F-1026-4B47-8F32-6E6BBFE43D0A}" srcOrd="1" destOrd="0" presId="urn:microsoft.com/office/officeart/2017/3/layout/DropPinTimeline"/>
    <dgm:cxn modelId="{BD234E48-7E18-0645-A0F2-E67727108756}" type="presParOf" srcId="{3A93699F-1026-4B47-8F32-6E6BBFE43D0A}" destId="{F8D9D67A-8AD2-A14D-8CFE-879D8256E297}" srcOrd="0" destOrd="0" presId="urn:microsoft.com/office/officeart/2017/3/layout/DropPinTimeline"/>
    <dgm:cxn modelId="{F73F6EDD-9BAA-FA4E-853F-853EF91B03F5}" type="presParOf" srcId="{F8D9D67A-8AD2-A14D-8CFE-879D8256E297}" destId="{A1020F7D-31D6-4C42-BA4F-8948FC261F55}" srcOrd="0" destOrd="0" presId="urn:microsoft.com/office/officeart/2017/3/layout/DropPinTimeline"/>
    <dgm:cxn modelId="{A23F0265-D254-944B-B239-B3FD1FFD02AE}" type="presParOf" srcId="{F8D9D67A-8AD2-A14D-8CFE-879D8256E297}" destId="{3371CFD8-59AA-9B4A-AB50-1F09C520CB20}" srcOrd="1" destOrd="0" presId="urn:microsoft.com/office/officeart/2017/3/layout/DropPinTimeline"/>
    <dgm:cxn modelId="{951690E7-BE7D-3044-8709-B983A4928FFC}" type="presParOf" srcId="{3371CFD8-59AA-9B4A-AB50-1F09C520CB20}" destId="{2350A326-8102-F04F-A80F-1B88A99DC748}" srcOrd="0" destOrd="0" presId="urn:microsoft.com/office/officeart/2017/3/layout/DropPinTimeline"/>
    <dgm:cxn modelId="{530AF416-90CB-2848-8636-42E35AC5089F}" type="presParOf" srcId="{3371CFD8-59AA-9B4A-AB50-1F09C520CB20}" destId="{694B801D-5152-C44F-BC97-1E596B9A6AF5}" srcOrd="1" destOrd="0" presId="urn:microsoft.com/office/officeart/2017/3/layout/DropPinTimeline"/>
    <dgm:cxn modelId="{4D889F48-818E-0940-BAAC-ADD56E8993F6}" type="presParOf" srcId="{F8D9D67A-8AD2-A14D-8CFE-879D8256E297}" destId="{22AD81A6-48BD-DA42-BDCD-ECF4B8B4A69A}" srcOrd="2" destOrd="0" presId="urn:microsoft.com/office/officeart/2017/3/layout/DropPinTimeline"/>
    <dgm:cxn modelId="{9C7BF5BF-CEA9-8F45-BCB7-376318706B33}" type="presParOf" srcId="{F8D9D67A-8AD2-A14D-8CFE-879D8256E297}" destId="{7762137F-0A40-A249-B848-2183C73D66F2}" srcOrd="3" destOrd="0" presId="urn:microsoft.com/office/officeart/2017/3/layout/DropPinTimeline"/>
    <dgm:cxn modelId="{1100EF6B-3010-6343-B6F8-7E9229EA5234}" type="presParOf" srcId="{F8D9D67A-8AD2-A14D-8CFE-879D8256E297}" destId="{1104F7F4-134F-9148-87CC-7D765AB9E56D}" srcOrd="4" destOrd="0" presId="urn:microsoft.com/office/officeart/2017/3/layout/DropPinTimeline"/>
    <dgm:cxn modelId="{126B1BAE-79E1-D44B-A781-EF0D3B14696D}" type="presParOf" srcId="{F8D9D67A-8AD2-A14D-8CFE-879D8256E297}" destId="{729601EC-0F2E-754C-9CC6-354C560818A4}" srcOrd="5" destOrd="0" presId="urn:microsoft.com/office/officeart/2017/3/layout/DropPinTimeline"/>
    <dgm:cxn modelId="{4D12EC02-BC6C-AF4C-A21E-4C6EF8AAC8D6}" type="presParOf" srcId="{3A93699F-1026-4B47-8F32-6E6BBFE43D0A}" destId="{D6ACAF57-2C95-8743-96DD-8A2B6C1911C6}" srcOrd="1" destOrd="0" presId="urn:microsoft.com/office/officeart/2017/3/layout/DropPinTimeline"/>
    <dgm:cxn modelId="{53E6293B-92A7-B741-A106-3CD2FD1E17A2}" type="presParOf" srcId="{3A93699F-1026-4B47-8F32-6E6BBFE43D0A}" destId="{6128B58D-749B-374D-BFBA-C254AF42E987}" srcOrd="2" destOrd="0" presId="urn:microsoft.com/office/officeart/2017/3/layout/DropPinTimeline"/>
    <dgm:cxn modelId="{3C94138B-8DCA-AE45-89BB-DD621EE2D7AF}" type="presParOf" srcId="{6128B58D-749B-374D-BFBA-C254AF42E987}" destId="{801AC7D2-6F5E-A546-9BA7-A068ADBEA67A}" srcOrd="0" destOrd="0" presId="urn:microsoft.com/office/officeart/2017/3/layout/DropPinTimeline"/>
    <dgm:cxn modelId="{98612844-243E-3549-9599-780E0963E025}" type="presParOf" srcId="{6128B58D-749B-374D-BFBA-C254AF42E987}" destId="{E3C237D6-2037-5140-B76B-FCB0A8F617E5}" srcOrd="1" destOrd="0" presId="urn:microsoft.com/office/officeart/2017/3/layout/DropPinTimeline"/>
    <dgm:cxn modelId="{4830CA6C-F2EA-794F-B911-E4AEFD8F33BD}" type="presParOf" srcId="{E3C237D6-2037-5140-B76B-FCB0A8F617E5}" destId="{1E3F056A-DC6D-C448-B165-B30CCDE92C00}" srcOrd="0" destOrd="0" presId="urn:microsoft.com/office/officeart/2017/3/layout/DropPinTimeline"/>
    <dgm:cxn modelId="{D7C9A06E-F23E-B646-B644-6E09EAA37A07}" type="presParOf" srcId="{E3C237D6-2037-5140-B76B-FCB0A8F617E5}" destId="{2FD34ED9-5C52-F44C-BD6D-3143D95DF06A}" srcOrd="1" destOrd="0" presId="urn:microsoft.com/office/officeart/2017/3/layout/DropPinTimeline"/>
    <dgm:cxn modelId="{ED87BEC0-7B99-7A45-8E3C-D3AAE0C025BC}" type="presParOf" srcId="{6128B58D-749B-374D-BFBA-C254AF42E987}" destId="{9C03E949-41D0-C448-8D46-4388F3C23FCD}" srcOrd="2" destOrd="0" presId="urn:microsoft.com/office/officeart/2017/3/layout/DropPinTimeline"/>
    <dgm:cxn modelId="{58DEE030-851D-D740-B4C9-A827747DC91F}" type="presParOf" srcId="{6128B58D-749B-374D-BFBA-C254AF42E987}" destId="{BBD9E920-7D05-4F41-8D71-83ED219CAD2B}" srcOrd="3" destOrd="0" presId="urn:microsoft.com/office/officeart/2017/3/layout/DropPinTimeline"/>
    <dgm:cxn modelId="{05608434-AB82-EB42-8EF4-F913B1671E3C}" type="presParOf" srcId="{6128B58D-749B-374D-BFBA-C254AF42E987}" destId="{1F873DA7-47F1-3B48-8830-62F915C71F1D}" srcOrd="4" destOrd="0" presId="urn:microsoft.com/office/officeart/2017/3/layout/DropPinTimeline"/>
    <dgm:cxn modelId="{09C1F1A4-8F8B-2440-99E2-8570E8F310E9}" type="presParOf" srcId="{6128B58D-749B-374D-BFBA-C254AF42E987}" destId="{4F9F618C-1190-654B-9D80-05042272EED2}" srcOrd="5" destOrd="0" presId="urn:microsoft.com/office/officeart/2017/3/layout/DropPinTimeline"/>
    <dgm:cxn modelId="{FA125EA9-2237-4C4D-B179-5E2FBA52A887}" type="presParOf" srcId="{3A93699F-1026-4B47-8F32-6E6BBFE43D0A}" destId="{1C057CE6-4FBB-6441-8454-C8D8BA76005E}" srcOrd="3" destOrd="0" presId="urn:microsoft.com/office/officeart/2017/3/layout/DropPinTimeline"/>
    <dgm:cxn modelId="{E07E788D-4BD1-5549-95A7-80D7A4E82D61}" type="presParOf" srcId="{3A93699F-1026-4B47-8F32-6E6BBFE43D0A}" destId="{EF064BD1-2C8A-3147-9B8E-88ED7C6FDBD4}" srcOrd="4" destOrd="0" presId="urn:microsoft.com/office/officeart/2017/3/layout/DropPinTimeline"/>
    <dgm:cxn modelId="{82DBCD4B-6D8C-DA41-BACE-9D53C892B5D9}" type="presParOf" srcId="{EF064BD1-2C8A-3147-9B8E-88ED7C6FDBD4}" destId="{8E39B771-62ED-2F45-BA6C-A7A027129F52}" srcOrd="0" destOrd="0" presId="urn:microsoft.com/office/officeart/2017/3/layout/DropPinTimeline"/>
    <dgm:cxn modelId="{CDBD9527-F4E4-FF46-B860-DA5F1749477E}" type="presParOf" srcId="{EF064BD1-2C8A-3147-9B8E-88ED7C6FDBD4}" destId="{7096FF98-B49E-F841-8F50-2BB5D7E89FF7}" srcOrd="1" destOrd="0" presId="urn:microsoft.com/office/officeart/2017/3/layout/DropPinTimeline"/>
    <dgm:cxn modelId="{104BDA74-7BDF-E148-AE83-FF7B25DA8ACF}" type="presParOf" srcId="{7096FF98-B49E-F841-8F50-2BB5D7E89FF7}" destId="{BFCF8409-DB18-4248-AE82-960F304F7E0E}" srcOrd="0" destOrd="0" presId="urn:microsoft.com/office/officeart/2017/3/layout/DropPinTimeline"/>
    <dgm:cxn modelId="{E1D19947-A541-9242-81F3-A773AB942352}" type="presParOf" srcId="{7096FF98-B49E-F841-8F50-2BB5D7E89FF7}" destId="{34DCDE0B-C543-8E4E-98FE-D92CEAE0E774}" srcOrd="1" destOrd="0" presId="urn:microsoft.com/office/officeart/2017/3/layout/DropPinTimeline"/>
    <dgm:cxn modelId="{480C7D7B-FB52-A341-B547-0CFDFC53EBBA}" type="presParOf" srcId="{EF064BD1-2C8A-3147-9B8E-88ED7C6FDBD4}" destId="{A3F4681E-8290-3F46-B503-355200E3E375}" srcOrd="2" destOrd="0" presId="urn:microsoft.com/office/officeart/2017/3/layout/DropPinTimeline"/>
    <dgm:cxn modelId="{AD3ECA18-081A-1445-B570-7E1DCC3846BD}" type="presParOf" srcId="{EF064BD1-2C8A-3147-9B8E-88ED7C6FDBD4}" destId="{14574933-A85C-584A-BE0D-796B983C0AFE}" srcOrd="3" destOrd="0" presId="urn:microsoft.com/office/officeart/2017/3/layout/DropPinTimeline"/>
    <dgm:cxn modelId="{D8EC1151-71A2-E444-BE21-565FD1FD1974}" type="presParOf" srcId="{EF064BD1-2C8A-3147-9B8E-88ED7C6FDBD4}" destId="{3AE141CB-714D-384F-9CB2-2F2C345A13CC}" srcOrd="4" destOrd="0" presId="urn:microsoft.com/office/officeart/2017/3/layout/DropPinTimeline"/>
    <dgm:cxn modelId="{DAF0546B-DE4C-054D-9F1C-722B8E278E01}" type="presParOf" srcId="{EF064BD1-2C8A-3147-9B8E-88ED7C6FDBD4}" destId="{853D68C4-CCE3-924B-A482-4558D0397C74}" srcOrd="5" destOrd="0" presId="urn:microsoft.com/office/officeart/2017/3/layout/DropPinTimeline"/>
    <dgm:cxn modelId="{882E7549-1F4B-C245-971E-7BE331B19FC0}" type="presParOf" srcId="{3A93699F-1026-4B47-8F32-6E6BBFE43D0A}" destId="{07CDA4CD-358A-FC4C-8219-3E779EE03C80}" srcOrd="5" destOrd="0" presId="urn:microsoft.com/office/officeart/2017/3/layout/DropPinTimeline"/>
    <dgm:cxn modelId="{66DE0512-A124-CB44-986D-A7C7D48045E5}" type="presParOf" srcId="{3A93699F-1026-4B47-8F32-6E6BBFE43D0A}" destId="{FFD79DAB-E13D-3F47-924A-E4C8A624C278}" srcOrd="6" destOrd="0" presId="urn:microsoft.com/office/officeart/2017/3/layout/DropPinTimeline"/>
    <dgm:cxn modelId="{71CCB040-DCEB-0749-9BFF-15BC7ABAE94E}" type="presParOf" srcId="{FFD79DAB-E13D-3F47-924A-E4C8A624C278}" destId="{6AA84C50-C1CC-6845-8977-6B3C88D35B04}" srcOrd="0" destOrd="0" presId="urn:microsoft.com/office/officeart/2017/3/layout/DropPinTimeline"/>
    <dgm:cxn modelId="{C12D5211-F1E9-794D-BD22-3B7F54E11BA1}" type="presParOf" srcId="{FFD79DAB-E13D-3F47-924A-E4C8A624C278}" destId="{A587898A-F620-A849-9ECE-9B7C0E08A45C}" srcOrd="1" destOrd="0" presId="urn:microsoft.com/office/officeart/2017/3/layout/DropPinTimeline"/>
    <dgm:cxn modelId="{CEDDBD19-E19E-FF41-8329-294BBB082091}" type="presParOf" srcId="{A587898A-F620-A849-9ECE-9B7C0E08A45C}" destId="{DDA48E5D-0C50-B74E-9D76-2F5D1C857D21}" srcOrd="0" destOrd="0" presId="urn:microsoft.com/office/officeart/2017/3/layout/DropPinTimeline"/>
    <dgm:cxn modelId="{41FAB0F3-6848-D945-B6ED-776D8DA0BA08}" type="presParOf" srcId="{A587898A-F620-A849-9ECE-9B7C0E08A45C}" destId="{A234CF06-EF62-E44D-A0D0-D1188E47B415}" srcOrd="1" destOrd="0" presId="urn:microsoft.com/office/officeart/2017/3/layout/DropPinTimeline"/>
    <dgm:cxn modelId="{D2E3089D-27D7-3B44-BE9C-21614CE2270F}" type="presParOf" srcId="{FFD79DAB-E13D-3F47-924A-E4C8A624C278}" destId="{2C8F11E7-85E2-E84D-9DD9-4F2E73C9EB8C}" srcOrd="2" destOrd="0" presId="urn:microsoft.com/office/officeart/2017/3/layout/DropPinTimeline"/>
    <dgm:cxn modelId="{6FAD6F05-04A7-B649-BE17-A15E2A4EDBA1}" type="presParOf" srcId="{FFD79DAB-E13D-3F47-924A-E4C8A624C278}" destId="{529BC135-FC9A-B245-95FD-9E318319E621}" srcOrd="3" destOrd="0" presId="urn:microsoft.com/office/officeart/2017/3/layout/DropPinTimeline"/>
    <dgm:cxn modelId="{AEF6C52E-DAD3-484C-9FCD-3A9AA94A259D}" type="presParOf" srcId="{FFD79DAB-E13D-3F47-924A-E4C8A624C278}" destId="{BA876CC4-A588-EE46-82EF-5D506963003C}" srcOrd="4" destOrd="0" presId="urn:microsoft.com/office/officeart/2017/3/layout/DropPinTimeline"/>
    <dgm:cxn modelId="{AB86B60E-7DAE-8B4A-80A0-B757C32AEC9D}" type="presParOf" srcId="{FFD79DAB-E13D-3F47-924A-E4C8A624C278}" destId="{567F86BE-F4A9-604A-AAD3-2C4CCC2C718D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4F8790-E668-4412-B076-0E3A6B36AC2E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1F17A5A-ABA1-49CF-ABFB-11F367C00B8C}">
      <dgm:prSet/>
      <dgm:spPr/>
      <dgm:t>
        <a:bodyPr/>
        <a:lstStyle/>
        <a:p>
          <a:pPr algn="ctr"/>
          <a:r>
            <a:rPr lang="en-US" b="1" dirty="0" err="1"/>
            <a:t>Gaveston</a:t>
          </a:r>
          <a:r>
            <a:rPr lang="en-US" b="1" dirty="0"/>
            <a:t> Hall </a:t>
          </a:r>
          <a:endParaRPr lang="en-US" dirty="0"/>
        </a:p>
      </dgm:t>
    </dgm:pt>
    <dgm:pt modelId="{7AD221B8-A8A7-4273-B1FF-6CEBA409BB39}" type="parTrans" cxnId="{786E39E8-ADFB-4057-A76E-E404E03B98BF}">
      <dgm:prSet/>
      <dgm:spPr/>
      <dgm:t>
        <a:bodyPr/>
        <a:lstStyle/>
        <a:p>
          <a:endParaRPr lang="en-US"/>
        </a:p>
      </dgm:t>
    </dgm:pt>
    <dgm:pt modelId="{9410ADA4-D3FB-49FA-A9A7-2375DA1E0667}" type="sibTrans" cxnId="{786E39E8-ADFB-4057-A76E-E404E03B98BF}">
      <dgm:prSet phldrT="1"/>
      <dgm:spPr/>
      <dgm:t>
        <a:bodyPr/>
        <a:lstStyle/>
        <a:p>
          <a:r>
            <a:rPr lang="en-US"/>
            <a:t>1</a:t>
          </a:r>
        </a:p>
      </dgm:t>
    </dgm:pt>
    <dgm:pt modelId="{8E44D8A4-F644-446C-A7D1-0E4705B95E59}">
      <dgm:prSet/>
      <dgm:spPr/>
      <dgm:t>
        <a:bodyPr/>
        <a:lstStyle/>
        <a:p>
          <a:r>
            <a:rPr lang="en-US"/>
            <a:t>3</a:t>
          </a:r>
          <a:r>
            <a:rPr lang="en-US" baseline="30000"/>
            <a:t>rd</a:t>
          </a:r>
          <a:r>
            <a:rPr lang="en-US"/>
            <a:t> June – 7</a:t>
          </a:r>
          <a:r>
            <a:rPr lang="en-US" baseline="30000"/>
            <a:t>th</a:t>
          </a:r>
          <a:r>
            <a:rPr lang="en-US"/>
            <a:t> June 2019</a:t>
          </a:r>
        </a:p>
      </dgm:t>
    </dgm:pt>
    <dgm:pt modelId="{02110D06-6CD4-48AE-BA59-EE335B783421}" type="parTrans" cxnId="{259826F8-AFF2-4A93-89BB-B89AA61515B7}">
      <dgm:prSet/>
      <dgm:spPr/>
      <dgm:t>
        <a:bodyPr/>
        <a:lstStyle/>
        <a:p>
          <a:endParaRPr lang="en-US"/>
        </a:p>
      </dgm:t>
    </dgm:pt>
    <dgm:pt modelId="{58F5C49E-CFB6-4565-9243-77D59DC797D9}" type="sibTrans" cxnId="{259826F8-AFF2-4A93-89BB-B89AA61515B7}">
      <dgm:prSet phldrT="2"/>
      <dgm:spPr/>
      <dgm:t>
        <a:bodyPr/>
        <a:lstStyle/>
        <a:p>
          <a:r>
            <a:rPr lang="en-US"/>
            <a:t>2</a:t>
          </a:r>
        </a:p>
      </dgm:t>
    </dgm:pt>
    <dgm:pt modelId="{301D7C46-A67A-4EC7-9BB0-578794EBAFFA}">
      <dgm:prSet/>
      <dgm:spPr/>
      <dgm:t>
        <a:bodyPr/>
        <a:lstStyle/>
        <a:p>
          <a:r>
            <a:rPr lang="en-US"/>
            <a:t>Cost: Approx £330 TBC </a:t>
          </a:r>
        </a:p>
      </dgm:t>
    </dgm:pt>
    <dgm:pt modelId="{78AA6B70-11B4-49C0-AE96-CD4A8C2ED093}" type="parTrans" cxnId="{0B2E6C47-3E3A-4B87-984D-35BC8CF231CE}">
      <dgm:prSet/>
      <dgm:spPr/>
      <dgm:t>
        <a:bodyPr/>
        <a:lstStyle/>
        <a:p>
          <a:endParaRPr lang="en-US"/>
        </a:p>
      </dgm:t>
    </dgm:pt>
    <dgm:pt modelId="{7B421ECE-68E6-4F2C-9574-67C0B81B46F1}" type="sibTrans" cxnId="{0B2E6C47-3E3A-4B87-984D-35BC8CF231CE}">
      <dgm:prSet phldrT="3"/>
      <dgm:spPr/>
      <dgm:t>
        <a:bodyPr/>
        <a:lstStyle/>
        <a:p>
          <a:r>
            <a:rPr lang="en-US"/>
            <a:t>3</a:t>
          </a:r>
        </a:p>
      </dgm:t>
    </dgm:pt>
    <dgm:pt modelId="{C0590F76-2FDB-E544-8E60-FE8D21203788}" type="pres">
      <dgm:prSet presAssocID="{E64F8790-E668-4412-B076-0E3A6B36AC2E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0E72DEC-7C59-D34A-A4A2-D65521838173}" type="pres">
      <dgm:prSet presAssocID="{D1F17A5A-ABA1-49CF-ABFB-11F367C00B8C}" presName="compositeNode" presStyleCnt="0">
        <dgm:presLayoutVars>
          <dgm:bulletEnabled val="1"/>
        </dgm:presLayoutVars>
      </dgm:prSet>
      <dgm:spPr/>
    </dgm:pt>
    <dgm:pt modelId="{D8F6F837-076B-CB48-9252-34F4D52F7F24}" type="pres">
      <dgm:prSet presAssocID="{D1F17A5A-ABA1-49CF-ABFB-11F367C00B8C}" presName="bgRect" presStyleLbl="bgAccFollowNode1" presStyleIdx="0" presStyleCnt="3"/>
      <dgm:spPr/>
      <dgm:t>
        <a:bodyPr/>
        <a:lstStyle/>
        <a:p>
          <a:endParaRPr lang="en-GB"/>
        </a:p>
      </dgm:t>
    </dgm:pt>
    <dgm:pt modelId="{4478C26E-F938-8F4D-9B5F-4D25247B86E7}" type="pres">
      <dgm:prSet presAssocID="{9410ADA4-D3FB-49FA-A9A7-2375DA1E0667}" presName="sibTransNodeCircle" presStyleLbl="alignNode1" presStyleIdx="0" presStyleCnt="6">
        <dgm:presLayoutVars>
          <dgm:chMax val="0"/>
          <dgm:bulletEnabled/>
        </dgm:presLayoutVars>
      </dgm:prSet>
      <dgm:spPr/>
      <dgm:t>
        <a:bodyPr/>
        <a:lstStyle/>
        <a:p>
          <a:endParaRPr lang="en-GB"/>
        </a:p>
      </dgm:t>
    </dgm:pt>
    <dgm:pt modelId="{293A091F-41BE-C048-B7AE-0040427C19F2}" type="pres">
      <dgm:prSet presAssocID="{D1F17A5A-ABA1-49CF-ABFB-11F367C00B8C}" presName="bottomLine" presStyleLbl="alignNode1" presStyleIdx="1" presStyleCnt="6">
        <dgm:presLayoutVars/>
      </dgm:prSet>
      <dgm:spPr/>
    </dgm:pt>
    <dgm:pt modelId="{581EF091-0373-F343-B5FA-8002D3904821}" type="pres">
      <dgm:prSet presAssocID="{D1F17A5A-ABA1-49CF-ABFB-11F367C00B8C}" presName="nodeText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C1B266-63F7-4B45-8636-F58AF5B69CA0}" type="pres">
      <dgm:prSet presAssocID="{9410ADA4-D3FB-49FA-A9A7-2375DA1E0667}" presName="sibTrans" presStyleCnt="0"/>
      <dgm:spPr/>
    </dgm:pt>
    <dgm:pt modelId="{D6293515-1178-1540-BD4E-A100FD32FB8D}" type="pres">
      <dgm:prSet presAssocID="{8E44D8A4-F644-446C-A7D1-0E4705B95E59}" presName="compositeNode" presStyleCnt="0">
        <dgm:presLayoutVars>
          <dgm:bulletEnabled val="1"/>
        </dgm:presLayoutVars>
      </dgm:prSet>
      <dgm:spPr/>
    </dgm:pt>
    <dgm:pt modelId="{EDED36B7-D3B0-1E41-82E3-DA433D28CCA3}" type="pres">
      <dgm:prSet presAssocID="{8E44D8A4-F644-446C-A7D1-0E4705B95E59}" presName="bgRect" presStyleLbl="bgAccFollowNode1" presStyleIdx="1" presStyleCnt="3"/>
      <dgm:spPr/>
      <dgm:t>
        <a:bodyPr/>
        <a:lstStyle/>
        <a:p>
          <a:endParaRPr lang="en-GB"/>
        </a:p>
      </dgm:t>
    </dgm:pt>
    <dgm:pt modelId="{1464AAD0-1960-A840-A1D0-F8FD45211B87}" type="pres">
      <dgm:prSet presAssocID="{58F5C49E-CFB6-4565-9243-77D59DC797D9}" presName="sibTransNodeCircle" presStyleLbl="alignNode1" presStyleIdx="2" presStyleCnt="6">
        <dgm:presLayoutVars>
          <dgm:chMax val="0"/>
          <dgm:bulletEnabled/>
        </dgm:presLayoutVars>
      </dgm:prSet>
      <dgm:spPr/>
      <dgm:t>
        <a:bodyPr/>
        <a:lstStyle/>
        <a:p>
          <a:endParaRPr lang="en-GB"/>
        </a:p>
      </dgm:t>
    </dgm:pt>
    <dgm:pt modelId="{071B6CDF-B520-4D4C-9A2D-9AE811575D99}" type="pres">
      <dgm:prSet presAssocID="{8E44D8A4-F644-446C-A7D1-0E4705B95E59}" presName="bottomLine" presStyleLbl="alignNode1" presStyleIdx="3" presStyleCnt="6">
        <dgm:presLayoutVars/>
      </dgm:prSet>
      <dgm:spPr/>
    </dgm:pt>
    <dgm:pt modelId="{72D41508-3C6A-C749-A292-1E3C2CF52425}" type="pres">
      <dgm:prSet presAssocID="{8E44D8A4-F644-446C-A7D1-0E4705B95E59}" presName="nodeText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7CE4FF-A8C5-764D-9ABB-693E36439687}" type="pres">
      <dgm:prSet presAssocID="{58F5C49E-CFB6-4565-9243-77D59DC797D9}" presName="sibTrans" presStyleCnt="0"/>
      <dgm:spPr/>
    </dgm:pt>
    <dgm:pt modelId="{63F77758-CE95-3243-957A-1478DFABED00}" type="pres">
      <dgm:prSet presAssocID="{301D7C46-A67A-4EC7-9BB0-578794EBAFFA}" presName="compositeNode" presStyleCnt="0">
        <dgm:presLayoutVars>
          <dgm:bulletEnabled val="1"/>
        </dgm:presLayoutVars>
      </dgm:prSet>
      <dgm:spPr/>
    </dgm:pt>
    <dgm:pt modelId="{7F0BB787-E144-2B42-B307-08286366C622}" type="pres">
      <dgm:prSet presAssocID="{301D7C46-A67A-4EC7-9BB0-578794EBAFFA}" presName="bgRect" presStyleLbl="bgAccFollowNode1" presStyleIdx="2" presStyleCnt="3"/>
      <dgm:spPr/>
      <dgm:t>
        <a:bodyPr/>
        <a:lstStyle/>
        <a:p>
          <a:endParaRPr lang="en-GB"/>
        </a:p>
      </dgm:t>
    </dgm:pt>
    <dgm:pt modelId="{A5DB0AE8-F4AB-8E48-8693-B7AF9CBD174C}" type="pres">
      <dgm:prSet presAssocID="{7B421ECE-68E6-4F2C-9574-67C0B81B46F1}" presName="sibTransNodeCircle" presStyleLbl="alignNode1" presStyleIdx="4" presStyleCnt="6">
        <dgm:presLayoutVars>
          <dgm:chMax val="0"/>
          <dgm:bulletEnabled/>
        </dgm:presLayoutVars>
      </dgm:prSet>
      <dgm:spPr/>
      <dgm:t>
        <a:bodyPr/>
        <a:lstStyle/>
        <a:p>
          <a:endParaRPr lang="en-GB"/>
        </a:p>
      </dgm:t>
    </dgm:pt>
    <dgm:pt modelId="{44CD854D-C13B-AD42-B4C1-DE783431F155}" type="pres">
      <dgm:prSet presAssocID="{301D7C46-A67A-4EC7-9BB0-578794EBAFFA}" presName="bottomLine" presStyleLbl="alignNode1" presStyleIdx="5" presStyleCnt="6">
        <dgm:presLayoutVars/>
      </dgm:prSet>
      <dgm:spPr/>
    </dgm:pt>
    <dgm:pt modelId="{424F74BF-28A7-5948-831C-D6F7BB95C084}" type="pres">
      <dgm:prSet presAssocID="{301D7C46-A67A-4EC7-9BB0-578794EBAFFA}" presName="nodeText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F55B0A1-E2B7-764C-8F7B-98DC750AE278}" type="presOf" srcId="{301D7C46-A67A-4EC7-9BB0-578794EBAFFA}" destId="{424F74BF-28A7-5948-831C-D6F7BB95C084}" srcOrd="1" destOrd="0" presId="urn:microsoft.com/office/officeart/2016/7/layout/BasicLinearProcessNumbered"/>
    <dgm:cxn modelId="{53EE362A-8D3E-4D41-B4D2-1AF729D0C199}" type="presOf" srcId="{7B421ECE-68E6-4F2C-9574-67C0B81B46F1}" destId="{A5DB0AE8-F4AB-8E48-8693-B7AF9CBD174C}" srcOrd="0" destOrd="0" presId="urn:microsoft.com/office/officeart/2016/7/layout/BasicLinearProcessNumbered"/>
    <dgm:cxn modelId="{259826F8-AFF2-4A93-89BB-B89AA61515B7}" srcId="{E64F8790-E668-4412-B076-0E3A6B36AC2E}" destId="{8E44D8A4-F644-446C-A7D1-0E4705B95E59}" srcOrd="1" destOrd="0" parTransId="{02110D06-6CD4-48AE-BA59-EE335B783421}" sibTransId="{58F5C49E-CFB6-4565-9243-77D59DC797D9}"/>
    <dgm:cxn modelId="{EFD8B027-2851-D845-94C5-7BCB405C2979}" type="presOf" srcId="{8E44D8A4-F644-446C-A7D1-0E4705B95E59}" destId="{72D41508-3C6A-C749-A292-1E3C2CF52425}" srcOrd="1" destOrd="0" presId="urn:microsoft.com/office/officeart/2016/7/layout/BasicLinearProcessNumbered"/>
    <dgm:cxn modelId="{CAE1E0E9-9D65-2647-8A22-90D1989E806D}" type="presOf" srcId="{D1F17A5A-ABA1-49CF-ABFB-11F367C00B8C}" destId="{D8F6F837-076B-CB48-9252-34F4D52F7F24}" srcOrd="0" destOrd="0" presId="urn:microsoft.com/office/officeart/2016/7/layout/BasicLinearProcessNumbered"/>
    <dgm:cxn modelId="{4E6048BA-1BCA-B74F-A2F0-8D40DEA27F60}" type="presOf" srcId="{9410ADA4-D3FB-49FA-A9A7-2375DA1E0667}" destId="{4478C26E-F938-8F4D-9B5F-4D25247B86E7}" srcOrd="0" destOrd="0" presId="urn:microsoft.com/office/officeart/2016/7/layout/BasicLinearProcessNumbered"/>
    <dgm:cxn modelId="{15711272-0F0F-DC43-8EC6-AFCC7DD846F6}" type="presOf" srcId="{D1F17A5A-ABA1-49CF-ABFB-11F367C00B8C}" destId="{581EF091-0373-F343-B5FA-8002D3904821}" srcOrd="1" destOrd="0" presId="urn:microsoft.com/office/officeart/2016/7/layout/BasicLinearProcessNumbered"/>
    <dgm:cxn modelId="{6C200E0F-09FC-364D-AE1D-B4A7E876158B}" type="presOf" srcId="{301D7C46-A67A-4EC7-9BB0-578794EBAFFA}" destId="{7F0BB787-E144-2B42-B307-08286366C622}" srcOrd="0" destOrd="0" presId="urn:microsoft.com/office/officeart/2016/7/layout/BasicLinearProcessNumbered"/>
    <dgm:cxn modelId="{786E39E8-ADFB-4057-A76E-E404E03B98BF}" srcId="{E64F8790-E668-4412-B076-0E3A6B36AC2E}" destId="{D1F17A5A-ABA1-49CF-ABFB-11F367C00B8C}" srcOrd="0" destOrd="0" parTransId="{7AD221B8-A8A7-4273-B1FF-6CEBA409BB39}" sibTransId="{9410ADA4-D3FB-49FA-A9A7-2375DA1E0667}"/>
    <dgm:cxn modelId="{8AACD60E-4348-B54E-8290-D17FB49AD8CA}" type="presOf" srcId="{58F5C49E-CFB6-4565-9243-77D59DC797D9}" destId="{1464AAD0-1960-A840-A1D0-F8FD45211B87}" srcOrd="0" destOrd="0" presId="urn:microsoft.com/office/officeart/2016/7/layout/BasicLinearProcessNumbered"/>
    <dgm:cxn modelId="{0B2E6C47-3E3A-4B87-984D-35BC8CF231CE}" srcId="{E64F8790-E668-4412-B076-0E3A6B36AC2E}" destId="{301D7C46-A67A-4EC7-9BB0-578794EBAFFA}" srcOrd="2" destOrd="0" parTransId="{78AA6B70-11B4-49C0-AE96-CD4A8C2ED093}" sibTransId="{7B421ECE-68E6-4F2C-9574-67C0B81B46F1}"/>
    <dgm:cxn modelId="{6B015A27-B400-2F41-A751-8C795CFB8488}" type="presOf" srcId="{8E44D8A4-F644-446C-A7D1-0E4705B95E59}" destId="{EDED36B7-D3B0-1E41-82E3-DA433D28CCA3}" srcOrd="0" destOrd="0" presId="urn:microsoft.com/office/officeart/2016/7/layout/BasicLinearProcessNumbered"/>
    <dgm:cxn modelId="{1FF4D551-FA4B-6044-81D3-281A4DBE5896}" type="presOf" srcId="{E64F8790-E668-4412-B076-0E3A6B36AC2E}" destId="{C0590F76-2FDB-E544-8E60-FE8D21203788}" srcOrd="0" destOrd="0" presId="urn:microsoft.com/office/officeart/2016/7/layout/BasicLinearProcessNumbered"/>
    <dgm:cxn modelId="{3C789B19-42E7-CC4F-8FE9-631B4FEE322F}" type="presParOf" srcId="{C0590F76-2FDB-E544-8E60-FE8D21203788}" destId="{E0E72DEC-7C59-D34A-A4A2-D65521838173}" srcOrd="0" destOrd="0" presId="urn:microsoft.com/office/officeart/2016/7/layout/BasicLinearProcessNumbered"/>
    <dgm:cxn modelId="{04F11DB5-C3FD-B942-8B5E-9500EA9CA3A4}" type="presParOf" srcId="{E0E72DEC-7C59-D34A-A4A2-D65521838173}" destId="{D8F6F837-076B-CB48-9252-34F4D52F7F24}" srcOrd="0" destOrd="0" presId="urn:microsoft.com/office/officeart/2016/7/layout/BasicLinearProcessNumbered"/>
    <dgm:cxn modelId="{3F2E6734-9BE1-884A-AE24-E67F915DD392}" type="presParOf" srcId="{E0E72DEC-7C59-D34A-A4A2-D65521838173}" destId="{4478C26E-F938-8F4D-9B5F-4D25247B86E7}" srcOrd="1" destOrd="0" presId="urn:microsoft.com/office/officeart/2016/7/layout/BasicLinearProcessNumbered"/>
    <dgm:cxn modelId="{B07E6916-543A-7B4D-8C44-8DC7827D9649}" type="presParOf" srcId="{E0E72DEC-7C59-D34A-A4A2-D65521838173}" destId="{293A091F-41BE-C048-B7AE-0040427C19F2}" srcOrd="2" destOrd="0" presId="urn:microsoft.com/office/officeart/2016/7/layout/BasicLinearProcessNumbered"/>
    <dgm:cxn modelId="{1A9FD2B7-A25D-3749-BCA4-4F5677756A3D}" type="presParOf" srcId="{E0E72DEC-7C59-D34A-A4A2-D65521838173}" destId="{581EF091-0373-F343-B5FA-8002D3904821}" srcOrd="3" destOrd="0" presId="urn:microsoft.com/office/officeart/2016/7/layout/BasicLinearProcessNumbered"/>
    <dgm:cxn modelId="{22E96D15-F758-7A4F-BF89-292131DDD61C}" type="presParOf" srcId="{C0590F76-2FDB-E544-8E60-FE8D21203788}" destId="{A6C1B266-63F7-4B45-8636-F58AF5B69CA0}" srcOrd="1" destOrd="0" presId="urn:microsoft.com/office/officeart/2016/7/layout/BasicLinearProcessNumbered"/>
    <dgm:cxn modelId="{94F0B82C-E954-524A-A571-DBFF29E04A3E}" type="presParOf" srcId="{C0590F76-2FDB-E544-8E60-FE8D21203788}" destId="{D6293515-1178-1540-BD4E-A100FD32FB8D}" srcOrd="2" destOrd="0" presId="urn:microsoft.com/office/officeart/2016/7/layout/BasicLinearProcessNumbered"/>
    <dgm:cxn modelId="{695FAA5B-1E65-C04B-AA82-D1B312AF974C}" type="presParOf" srcId="{D6293515-1178-1540-BD4E-A100FD32FB8D}" destId="{EDED36B7-D3B0-1E41-82E3-DA433D28CCA3}" srcOrd="0" destOrd="0" presId="urn:microsoft.com/office/officeart/2016/7/layout/BasicLinearProcessNumbered"/>
    <dgm:cxn modelId="{6384E6BF-938F-0848-B27C-FDFD85D40E46}" type="presParOf" srcId="{D6293515-1178-1540-BD4E-A100FD32FB8D}" destId="{1464AAD0-1960-A840-A1D0-F8FD45211B87}" srcOrd="1" destOrd="0" presId="urn:microsoft.com/office/officeart/2016/7/layout/BasicLinearProcessNumbered"/>
    <dgm:cxn modelId="{B2730BB3-9EE4-114E-B908-F0AC2DF724F3}" type="presParOf" srcId="{D6293515-1178-1540-BD4E-A100FD32FB8D}" destId="{071B6CDF-B520-4D4C-9A2D-9AE811575D99}" srcOrd="2" destOrd="0" presId="urn:microsoft.com/office/officeart/2016/7/layout/BasicLinearProcessNumbered"/>
    <dgm:cxn modelId="{8E8F4398-3D2D-5547-8488-9FB829218819}" type="presParOf" srcId="{D6293515-1178-1540-BD4E-A100FD32FB8D}" destId="{72D41508-3C6A-C749-A292-1E3C2CF52425}" srcOrd="3" destOrd="0" presId="urn:microsoft.com/office/officeart/2016/7/layout/BasicLinearProcessNumbered"/>
    <dgm:cxn modelId="{A89400A0-C447-7A42-B642-DE11AF9F5A6E}" type="presParOf" srcId="{C0590F76-2FDB-E544-8E60-FE8D21203788}" destId="{777CE4FF-A8C5-764D-9ABB-693E36439687}" srcOrd="3" destOrd="0" presId="urn:microsoft.com/office/officeart/2016/7/layout/BasicLinearProcessNumbered"/>
    <dgm:cxn modelId="{34F2AC37-6E67-E94A-8675-FD27AD2D02A8}" type="presParOf" srcId="{C0590F76-2FDB-E544-8E60-FE8D21203788}" destId="{63F77758-CE95-3243-957A-1478DFABED00}" srcOrd="4" destOrd="0" presId="urn:microsoft.com/office/officeart/2016/7/layout/BasicLinearProcessNumbered"/>
    <dgm:cxn modelId="{2AA633E4-FFDA-2440-9EE4-9959E42E0958}" type="presParOf" srcId="{63F77758-CE95-3243-957A-1478DFABED00}" destId="{7F0BB787-E144-2B42-B307-08286366C622}" srcOrd="0" destOrd="0" presId="urn:microsoft.com/office/officeart/2016/7/layout/BasicLinearProcessNumbered"/>
    <dgm:cxn modelId="{50E082FA-BF40-CA48-875F-DDB48694D629}" type="presParOf" srcId="{63F77758-CE95-3243-957A-1478DFABED00}" destId="{A5DB0AE8-F4AB-8E48-8693-B7AF9CBD174C}" srcOrd="1" destOrd="0" presId="urn:microsoft.com/office/officeart/2016/7/layout/BasicLinearProcessNumbered"/>
    <dgm:cxn modelId="{F964DFA9-84ED-3648-BF41-146C0FD6E5B5}" type="presParOf" srcId="{63F77758-CE95-3243-957A-1478DFABED00}" destId="{44CD854D-C13B-AD42-B4C1-DE783431F155}" srcOrd="2" destOrd="0" presId="urn:microsoft.com/office/officeart/2016/7/layout/BasicLinearProcessNumbered"/>
    <dgm:cxn modelId="{18EE522A-EFE5-3941-979D-5DBBA6593695}" type="presParOf" srcId="{63F77758-CE95-3243-957A-1478DFABED00}" destId="{424F74BF-28A7-5948-831C-D6F7BB95C084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B91AE-E8C0-9347-9144-EBB146C13F7A}">
      <dsp:nvSpPr>
        <dsp:cNvPr id="0" name=""/>
        <dsp:cNvSpPr/>
      </dsp:nvSpPr>
      <dsp:spPr>
        <a:xfrm>
          <a:off x="382" y="124500"/>
          <a:ext cx="3132960" cy="9555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0" i="0" kern="1200" dirty="0"/>
            <a:t>1 hour per week.</a:t>
          </a:r>
          <a:endParaRPr lang="en-US" sz="2200" kern="1200" dirty="0"/>
        </a:p>
      </dsp:txBody>
      <dsp:txXfrm>
        <a:off x="382" y="124500"/>
        <a:ext cx="3132960" cy="955553"/>
      </dsp:txXfrm>
    </dsp:sp>
    <dsp:sp modelId="{44445254-BCCF-0B49-BB09-343719EC1F98}">
      <dsp:nvSpPr>
        <dsp:cNvPr id="0" name=""/>
        <dsp:cNvSpPr/>
      </dsp:nvSpPr>
      <dsp:spPr>
        <a:xfrm>
          <a:off x="382" y="1471673"/>
          <a:ext cx="3132960" cy="9555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0" i="0" kern="1200" dirty="0"/>
            <a:t>Reading 5 times a week.  RL  collected on Mondays.</a:t>
          </a:r>
          <a:endParaRPr lang="en-US" sz="2200" kern="1200" dirty="0"/>
        </a:p>
      </dsp:txBody>
      <dsp:txXfrm>
        <a:off x="382" y="1471673"/>
        <a:ext cx="3132960" cy="955553"/>
      </dsp:txXfrm>
    </dsp:sp>
    <dsp:sp modelId="{51E333E5-C50C-7649-A7E1-4A34AF899CC6}">
      <dsp:nvSpPr>
        <dsp:cNvPr id="0" name=""/>
        <dsp:cNvSpPr/>
      </dsp:nvSpPr>
      <dsp:spPr>
        <a:xfrm>
          <a:off x="382" y="2818846"/>
          <a:ext cx="3132960" cy="9555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0" i="0" kern="1200" dirty="0"/>
            <a:t>Spelling and times tables practice. </a:t>
          </a:r>
          <a:endParaRPr lang="en-US" sz="2200" kern="1200" dirty="0"/>
        </a:p>
      </dsp:txBody>
      <dsp:txXfrm>
        <a:off x="382" y="2818846"/>
        <a:ext cx="3132960" cy="9555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11FA1-7F2A-B045-9768-34F7A95370D1}">
      <dsp:nvSpPr>
        <dsp:cNvPr id="0" name=""/>
        <dsp:cNvSpPr/>
      </dsp:nvSpPr>
      <dsp:spPr>
        <a:xfrm>
          <a:off x="0" y="1561163"/>
          <a:ext cx="639127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52B2D-902F-D34B-BA3E-3C4ED65320BC}">
      <dsp:nvSpPr>
        <dsp:cNvPr id="0" name=""/>
        <dsp:cNvSpPr/>
      </dsp:nvSpPr>
      <dsp:spPr>
        <a:xfrm>
          <a:off x="319563" y="1251203"/>
          <a:ext cx="4473892" cy="619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102" tIns="0" rIns="16910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11+ Results – 12</a:t>
          </a:r>
          <a:r>
            <a:rPr lang="en-US" sz="2100" kern="1200" baseline="30000" dirty="0"/>
            <a:t>th</a:t>
          </a:r>
          <a:r>
            <a:rPr lang="en-US" sz="2100" kern="1200" dirty="0"/>
            <a:t> October</a:t>
          </a:r>
        </a:p>
      </dsp:txBody>
      <dsp:txXfrm>
        <a:off x="349825" y="1281465"/>
        <a:ext cx="4413368" cy="559396"/>
      </dsp:txXfrm>
    </dsp:sp>
    <dsp:sp modelId="{BA792F34-6E2A-9645-BAB8-E42733F18368}">
      <dsp:nvSpPr>
        <dsp:cNvPr id="0" name=""/>
        <dsp:cNvSpPr/>
      </dsp:nvSpPr>
      <dsp:spPr>
        <a:xfrm>
          <a:off x="0" y="2513723"/>
          <a:ext cx="639127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-638687"/>
              <a:satOff val="1755"/>
              <a:lumOff val="11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ABC805-4A49-3542-9A28-3921DC63FE1C}">
      <dsp:nvSpPr>
        <dsp:cNvPr id="0" name=""/>
        <dsp:cNvSpPr/>
      </dsp:nvSpPr>
      <dsp:spPr>
        <a:xfrm>
          <a:off x="319563" y="2203763"/>
          <a:ext cx="4473892" cy="619920"/>
        </a:xfrm>
        <a:prstGeom prst="roundRect">
          <a:avLst/>
        </a:prstGeom>
        <a:gradFill rotWithShape="0">
          <a:gsLst>
            <a:gs pos="0">
              <a:schemeClr val="accent2">
                <a:hueOff val="-638687"/>
                <a:satOff val="1755"/>
                <a:lumOff val="1176"/>
                <a:alphaOff val="0"/>
                <a:tint val="98000"/>
                <a:lumMod val="114000"/>
              </a:schemeClr>
            </a:gs>
            <a:gs pos="100000">
              <a:schemeClr val="accent2">
                <a:hueOff val="-638687"/>
                <a:satOff val="1755"/>
                <a:lumOff val="117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102" tIns="0" rIns="16910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Term ends 19</a:t>
          </a:r>
          <a:r>
            <a:rPr lang="en-US" sz="2100" kern="1200" baseline="30000" dirty="0"/>
            <a:t>th</a:t>
          </a:r>
          <a:r>
            <a:rPr lang="en-US" sz="2100" kern="1200" dirty="0"/>
            <a:t> December 2pm</a:t>
          </a:r>
        </a:p>
      </dsp:txBody>
      <dsp:txXfrm>
        <a:off x="349825" y="2234025"/>
        <a:ext cx="4413368" cy="559396"/>
      </dsp:txXfrm>
    </dsp:sp>
    <dsp:sp modelId="{B8EFE8D7-B2C0-F547-95B1-47F1DB7DF500}">
      <dsp:nvSpPr>
        <dsp:cNvPr id="0" name=""/>
        <dsp:cNvSpPr/>
      </dsp:nvSpPr>
      <dsp:spPr>
        <a:xfrm>
          <a:off x="0" y="3466283"/>
          <a:ext cx="639127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-1277375"/>
              <a:satOff val="3509"/>
              <a:lumOff val="23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5D194E-5586-8649-8FD1-58EADDA640B7}">
      <dsp:nvSpPr>
        <dsp:cNvPr id="0" name=""/>
        <dsp:cNvSpPr/>
      </dsp:nvSpPr>
      <dsp:spPr>
        <a:xfrm>
          <a:off x="319563" y="3156323"/>
          <a:ext cx="4473892" cy="619920"/>
        </a:xfrm>
        <a:prstGeom prst="roundRect">
          <a:avLst/>
        </a:prstGeom>
        <a:gradFill rotWithShape="0">
          <a:gsLst>
            <a:gs pos="0">
              <a:schemeClr val="accent2">
                <a:hueOff val="-1277375"/>
                <a:satOff val="3509"/>
                <a:lumOff val="2352"/>
                <a:alphaOff val="0"/>
                <a:tint val="98000"/>
                <a:lumMod val="114000"/>
              </a:schemeClr>
            </a:gs>
            <a:gs pos="100000">
              <a:schemeClr val="accent2">
                <a:hueOff val="-1277375"/>
                <a:satOff val="3509"/>
                <a:lumOff val="235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102" tIns="0" rIns="16910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SATS 13</a:t>
          </a:r>
          <a:r>
            <a:rPr lang="en-US" sz="2100" kern="1200" baseline="30000" dirty="0"/>
            <a:t>TH</a:t>
          </a:r>
          <a:r>
            <a:rPr lang="en-US" sz="2100" kern="1200" dirty="0"/>
            <a:t> – 15</a:t>
          </a:r>
          <a:r>
            <a:rPr lang="en-US" sz="2100" kern="1200" baseline="30000" dirty="0"/>
            <a:t>th</a:t>
          </a:r>
          <a:r>
            <a:rPr lang="en-US" sz="2100" kern="1200" dirty="0"/>
            <a:t> May</a:t>
          </a:r>
        </a:p>
      </dsp:txBody>
      <dsp:txXfrm>
        <a:off x="349825" y="3186585"/>
        <a:ext cx="4413368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D61DB-6117-634B-8321-622D6D6B088E}">
      <dsp:nvSpPr>
        <dsp:cNvPr id="0" name=""/>
        <dsp:cNvSpPr/>
      </dsp:nvSpPr>
      <dsp:spPr>
        <a:xfrm>
          <a:off x="0" y="2623343"/>
          <a:ext cx="6391275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50A326-8102-F04F-A80F-1B88A99DC748}">
      <dsp:nvSpPr>
        <dsp:cNvPr id="0" name=""/>
        <dsp:cNvSpPr/>
      </dsp:nvSpPr>
      <dsp:spPr>
        <a:xfrm rot="8100000">
          <a:off x="77874" y="612449"/>
          <a:ext cx="370094" cy="370094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4B801D-5152-C44F-BC97-1E596B9A6AF5}">
      <dsp:nvSpPr>
        <dsp:cNvPr id="0" name=""/>
        <dsp:cNvSpPr/>
      </dsp:nvSpPr>
      <dsp:spPr>
        <a:xfrm>
          <a:off x="118988" y="653563"/>
          <a:ext cx="287866" cy="2878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AD81A6-48BD-DA42-BDCD-ECF4B8B4A69A}">
      <dsp:nvSpPr>
        <dsp:cNvPr id="0" name=""/>
        <dsp:cNvSpPr/>
      </dsp:nvSpPr>
      <dsp:spPr>
        <a:xfrm>
          <a:off x="524617" y="1070324"/>
          <a:ext cx="2043973" cy="1553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E-safety at The Elgiva – Safety when using the internet</a:t>
          </a:r>
        </a:p>
      </dsp:txBody>
      <dsp:txXfrm>
        <a:off x="524617" y="1070324"/>
        <a:ext cx="2043973" cy="1553019"/>
      </dsp:txXfrm>
    </dsp:sp>
    <dsp:sp modelId="{7762137F-0A40-A249-B848-2183C73D66F2}">
      <dsp:nvSpPr>
        <dsp:cNvPr id="0" name=""/>
        <dsp:cNvSpPr/>
      </dsp:nvSpPr>
      <dsp:spPr>
        <a:xfrm>
          <a:off x="524617" y="524668"/>
          <a:ext cx="2043973" cy="545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kern="1200"/>
            <a:t>Sept</a:t>
          </a:r>
        </a:p>
      </dsp:txBody>
      <dsp:txXfrm>
        <a:off x="524617" y="524668"/>
        <a:ext cx="2043973" cy="545655"/>
      </dsp:txXfrm>
    </dsp:sp>
    <dsp:sp modelId="{1104F7F4-134F-9148-87CC-7D765AB9E56D}">
      <dsp:nvSpPr>
        <dsp:cNvPr id="0" name=""/>
        <dsp:cNvSpPr/>
      </dsp:nvSpPr>
      <dsp:spPr>
        <a:xfrm>
          <a:off x="262921" y="1070324"/>
          <a:ext cx="0" cy="1553019"/>
        </a:xfrm>
        <a:prstGeom prst="line">
          <a:avLst/>
        </a:pr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020F7D-31D6-4C42-BA4F-8948FC261F55}">
      <dsp:nvSpPr>
        <dsp:cNvPr id="0" name=""/>
        <dsp:cNvSpPr/>
      </dsp:nvSpPr>
      <dsp:spPr>
        <a:xfrm>
          <a:off x="226947" y="2574234"/>
          <a:ext cx="94210" cy="98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3F056A-DC6D-C448-B165-B30CCDE92C00}">
      <dsp:nvSpPr>
        <dsp:cNvPr id="0" name=""/>
        <dsp:cNvSpPr/>
      </dsp:nvSpPr>
      <dsp:spPr>
        <a:xfrm rot="18900000">
          <a:off x="1351693" y="4264143"/>
          <a:ext cx="370094" cy="370094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34ED9-5C52-F44C-BD6D-3143D95DF06A}">
      <dsp:nvSpPr>
        <dsp:cNvPr id="0" name=""/>
        <dsp:cNvSpPr/>
      </dsp:nvSpPr>
      <dsp:spPr>
        <a:xfrm>
          <a:off x="1392807" y="4305257"/>
          <a:ext cx="287866" cy="2878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3E949-41D0-C448-8D46-4388F3C23FCD}">
      <dsp:nvSpPr>
        <dsp:cNvPr id="0" name=""/>
        <dsp:cNvSpPr/>
      </dsp:nvSpPr>
      <dsp:spPr>
        <a:xfrm>
          <a:off x="1798437" y="2623343"/>
          <a:ext cx="2043973" cy="1553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Living in the rainforest –  To support our English Book ‘Journey to the River Sea’(October) Approx. £20</a:t>
          </a:r>
        </a:p>
      </dsp:txBody>
      <dsp:txXfrm>
        <a:off x="1798437" y="2623343"/>
        <a:ext cx="2043973" cy="1553019"/>
      </dsp:txXfrm>
    </dsp:sp>
    <dsp:sp modelId="{BBD9E920-7D05-4F41-8D71-83ED219CAD2B}">
      <dsp:nvSpPr>
        <dsp:cNvPr id="0" name=""/>
        <dsp:cNvSpPr/>
      </dsp:nvSpPr>
      <dsp:spPr>
        <a:xfrm>
          <a:off x="1798437" y="4176362"/>
          <a:ext cx="2043973" cy="545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kern="1200"/>
            <a:t>October</a:t>
          </a:r>
        </a:p>
      </dsp:txBody>
      <dsp:txXfrm>
        <a:off x="1798437" y="4176362"/>
        <a:ext cx="2043973" cy="545655"/>
      </dsp:txXfrm>
    </dsp:sp>
    <dsp:sp modelId="{1F873DA7-47F1-3B48-8830-62F915C71F1D}">
      <dsp:nvSpPr>
        <dsp:cNvPr id="0" name=""/>
        <dsp:cNvSpPr/>
      </dsp:nvSpPr>
      <dsp:spPr>
        <a:xfrm>
          <a:off x="1536741" y="2623343"/>
          <a:ext cx="0" cy="1553019"/>
        </a:xfrm>
        <a:prstGeom prst="line">
          <a:avLst/>
        </a:pr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1AC7D2-6F5E-A546-9BA7-A068ADBEA67A}">
      <dsp:nvSpPr>
        <dsp:cNvPr id="0" name=""/>
        <dsp:cNvSpPr/>
      </dsp:nvSpPr>
      <dsp:spPr>
        <a:xfrm>
          <a:off x="1500766" y="2574234"/>
          <a:ext cx="94210" cy="98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F8409-DB18-4248-AE82-960F304F7E0E}">
      <dsp:nvSpPr>
        <dsp:cNvPr id="0" name=""/>
        <dsp:cNvSpPr/>
      </dsp:nvSpPr>
      <dsp:spPr>
        <a:xfrm rot="8100000">
          <a:off x="2625513" y="612449"/>
          <a:ext cx="370094" cy="370094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DCDE0B-C543-8E4E-98FE-D92CEAE0E774}">
      <dsp:nvSpPr>
        <dsp:cNvPr id="0" name=""/>
        <dsp:cNvSpPr/>
      </dsp:nvSpPr>
      <dsp:spPr>
        <a:xfrm>
          <a:off x="2666627" y="653563"/>
          <a:ext cx="287866" cy="2878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F4681E-8290-3F46-B503-355200E3E375}">
      <dsp:nvSpPr>
        <dsp:cNvPr id="0" name=""/>
        <dsp:cNvSpPr/>
      </dsp:nvSpPr>
      <dsp:spPr>
        <a:xfrm>
          <a:off x="3072257" y="1070324"/>
          <a:ext cx="2043973" cy="1553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Mosque &amp; Church Visit – Similarities and differences in religions. (November) Approx. £5</a:t>
          </a:r>
        </a:p>
      </dsp:txBody>
      <dsp:txXfrm>
        <a:off x="3072257" y="1070324"/>
        <a:ext cx="2043973" cy="1553019"/>
      </dsp:txXfrm>
    </dsp:sp>
    <dsp:sp modelId="{14574933-A85C-584A-BE0D-796B983C0AFE}">
      <dsp:nvSpPr>
        <dsp:cNvPr id="0" name=""/>
        <dsp:cNvSpPr/>
      </dsp:nvSpPr>
      <dsp:spPr>
        <a:xfrm>
          <a:off x="3072257" y="524668"/>
          <a:ext cx="2043973" cy="545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kern="1200"/>
            <a:t>November</a:t>
          </a:r>
        </a:p>
      </dsp:txBody>
      <dsp:txXfrm>
        <a:off x="3072257" y="524668"/>
        <a:ext cx="2043973" cy="545655"/>
      </dsp:txXfrm>
    </dsp:sp>
    <dsp:sp modelId="{3AE141CB-714D-384F-9CB2-2F2C345A13CC}">
      <dsp:nvSpPr>
        <dsp:cNvPr id="0" name=""/>
        <dsp:cNvSpPr/>
      </dsp:nvSpPr>
      <dsp:spPr>
        <a:xfrm>
          <a:off x="2810560" y="1070324"/>
          <a:ext cx="0" cy="1553019"/>
        </a:xfrm>
        <a:prstGeom prst="line">
          <a:avLst/>
        </a:pr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39B771-62ED-2F45-BA6C-A7A027129F52}">
      <dsp:nvSpPr>
        <dsp:cNvPr id="0" name=""/>
        <dsp:cNvSpPr/>
      </dsp:nvSpPr>
      <dsp:spPr>
        <a:xfrm>
          <a:off x="2774586" y="2574234"/>
          <a:ext cx="94210" cy="98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48E5D-0C50-B74E-9D76-2F5D1C857D21}">
      <dsp:nvSpPr>
        <dsp:cNvPr id="0" name=""/>
        <dsp:cNvSpPr/>
      </dsp:nvSpPr>
      <dsp:spPr>
        <a:xfrm rot="18900000">
          <a:off x="3899332" y="4264143"/>
          <a:ext cx="370094" cy="370094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4CF06-EF62-E44D-A0D0-D1188E47B415}">
      <dsp:nvSpPr>
        <dsp:cNvPr id="0" name=""/>
        <dsp:cNvSpPr/>
      </dsp:nvSpPr>
      <dsp:spPr>
        <a:xfrm>
          <a:off x="3940447" y="4305257"/>
          <a:ext cx="287866" cy="28786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F11E7-85E2-E84D-9DD9-4F2E73C9EB8C}">
      <dsp:nvSpPr>
        <dsp:cNvPr id="0" name=""/>
        <dsp:cNvSpPr/>
      </dsp:nvSpPr>
      <dsp:spPr>
        <a:xfrm>
          <a:off x="4346076" y="2623343"/>
          <a:ext cx="2043973" cy="1553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Victorian Day – Live like a Victorian (December) Approx. £15</a:t>
          </a:r>
        </a:p>
      </dsp:txBody>
      <dsp:txXfrm>
        <a:off x="4346076" y="2623343"/>
        <a:ext cx="2043973" cy="1553019"/>
      </dsp:txXfrm>
    </dsp:sp>
    <dsp:sp modelId="{529BC135-FC9A-B245-95FD-9E318319E621}">
      <dsp:nvSpPr>
        <dsp:cNvPr id="0" name=""/>
        <dsp:cNvSpPr/>
      </dsp:nvSpPr>
      <dsp:spPr>
        <a:xfrm>
          <a:off x="4346076" y="4176362"/>
          <a:ext cx="2043973" cy="545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kern="1200"/>
            <a:t>December</a:t>
          </a:r>
        </a:p>
      </dsp:txBody>
      <dsp:txXfrm>
        <a:off x="4346076" y="4176362"/>
        <a:ext cx="2043973" cy="545655"/>
      </dsp:txXfrm>
    </dsp:sp>
    <dsp:sp modelId="{BA876CC4-A588-EE46-82EF-5D506963003C}">
      <dsp:nvSpPr>
        <dsp:cNvPr id="0" name=""/>
        <dsp:cNvSpPr/>
      </dsp:nvSpPr>
      <dsp:spPr>
        <a:xfrm>
          <a:off x="4084380" y="2623343"/>
          <a:ext cx="0" cy="1553019"/>
        </a:xfrm>
        <a:prstGeom prst="line">
          <a:avLst/>
        </a:pr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A84C50-C1CC-6845-8977-6B3C88D35B04}">
      <dsp:nvSpPr>
        <dsp:cNvPr id="0" name=""/>
        <dsp:cNvSpPr/>
      </dsp:nvSpPr>
      <dsp:spPr>
        <a:xfrm>
          <a:off x="4048406" y="2574234"/>
          <a:ext cx="94210" cy="98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6F837-076B-CB48-9252-34F4D52F7F24}">
      <dsp:nvSpPr>
        <dsp:cNvPr id="0" name=""/>
        <dsp:cNvSpPr/>
      </dsp:nvSpPr>
      <dsp:spPr>
        <a:xfrm>
          <a:off x="0" y="0"/>
          <a:ext cx="2579687" cy="29718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122" tIns="330200" rIns="201122" bIns="33020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/>
            <a:t>Gaveston</a:t>
          </a:r>
          <a:r>
            <a:rPr lang="en-US" sz="2600" b="1" kern="1200" dirty="0"/>
            <a:t> Hall </a:t>
          </a:r>
          <a:endParaRPr lang="en-US" sz="2600" kern="1200" dirty="0"/>
        </a:p>
      </dsp:txBody>
      <dsp:txXfrm>
        <a:off x="0" y="1129284"/>
        <a:ext cx="2579687" cy="1783080"/>
      </dsp:txXfrm>
    </dsp:sp>
    <dsp:sp modelId="{4478C26E-F938-8F4D-9B5F-4D25247B86E7}">
      <dsp:nvSpPr>
        <dsp:cNvPr id="0" name=""/>
        <dsp:cNvSpPr/>
      </dsp:nvSpPr>
      <dsp:spPr>
        <a:xfrm>
          <a:off x="844073" y="297179"/>
          <a:ext cx="891540" cy="8915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508" tIns="12700" rIns="69508" bIns="1270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/>
            <a:t>1</a:t>
          </a:r>
        </a:p>
      </dsp:txBody>
      <dsp:txXfrm>
        <a:off x="974636" y="427742"/>
        <a:ext cx="630414" cy="630414"/>
      </dsp:txXfrm>
    </dsp:sp>
    <dsp:sp modelId="{293A091F-41BE-C048-B7AE-0040427C19F2}">
      <dsp:nvSpPr>
        <dsp:cNvPr id="0" name=""/>
        <dsp:cNvSpPr/>
      </dsp:nvSpPr>
      <dsp:spPr>
        <a:xfrm>
          <a:off x="0" y="2971728"/>
          <a:ext cx="2579687" cy="72"/>
        </a:xfrm>
        <a:prstGeom prst="rect">
          <a:avLst/>
        </a:prstGeom>
        <a:solidFill>
          <a:schemeClr val="accent2">
            <a:hueOff val="-255475"/>
            <a:satOff val="702"/>
            <a:lumOff val="470"/>
            <a:alphaOff val="0"/>
          </a:schemeClr>
        </a:solidFill>
        <a:ln w="19050" cap="rnd" cmpd="sng" algn="ctr">
          <a:solidFill>
            <a:schemeClr val="accent2">
              <a:hueOff val="-255475"/>
              <a:satOff val="702"/>
              <a:lumOff val="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DED36B7-D3B0-1E41-82E3-DA433D28CCA3}">
      <dsp:nvSpPr>
        <dsp:cNvPr id="0" name=""/>
        <dsp:cNvSpPr/>
      </dsp:nvSpPr>
      <dsp:spPr>
        <a:xfrm>
          <a:off x="2837655" y="0"/>
          <a:ext cx="2579687" cy="2971800"/>
        </a:xfrm>
        <a:prstGeom prst="rect">
          <a:avLst/>
        </a:prstGeom>
        <a:solidFill>
          <a:schemeClr val="accent2">
            <a:tint val="40000"/>
            <a:alpha val="90000"/>
            <a:hueOff val="-562340"/>
            <a:satOff val="2206"/>
            <a:lumOff val="283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562340"/>
              <a:satOff val="2206"/>
              <a:lumOff val="2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122" tIns="330200" rIns="201122" bIns="3302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3</a:t>
          </a:r>
          <a:r>
            <a:rPr lang="en-US" sz="2600" kern="1200" baseline="30000"/>
            <a:t>rd</a:t>
          </a:r>
          <a:r>
            <a:rPr lang="en-US" sz="2600" kern="1200"/>
            <a:t> June – 7</a:t>
          </a:r>
          <a:r>
            <a:rPr lang="en-US" sz="2600" kern="1200" baseline="30000"/>
            <a:t>th</a:t>
          </a:r>
          <a:r>
            <a:rPr lang="en-US" sz="2600" kern="1200"/>
            <a:t> June 2019</a:t>
          </a:r>
        </a:p>
      </dsp:txBody>
      <dsp:txXfrm>
        <a:off x="2837655" y="1129284"/>
        <a:ext cx="2579687" cy="1783080"/>
      </dsp:txXfrm>
    </dsp:sp>
    <dsp:sp modelId="{1464AAD0-1960-A840-A1D0-F8FD45211B87}">
      <dsp:nvSpPr>
        <dsp:cNvPr id="0" name=""/>
        <dsp:cNvSpPr/>
      </dsp:nvSpPr>
      <dsp:spPr>
        <a:xfrm>
          <a:off x="3681729" y="297179"/>
          <a:ext cx="891540" cy="891540"/>
        </a:xfrm>
        <a:prstGeom prst="ellipse">
          <a:avLst/>
        </a:prstGeom>
        <a:solidFill>
          <a:schemeClr val="accent2">
            <a:hueOff val="-510950"/>
            <a:satOff val="1404"/>
            <a:lumOff val="941"/>
            <a:alphaOff val="0"/>
          </a:schemeClr>
        </a:solidFill>
        <a:ln w="19050" cap="rnd" cmpd="sng" algn="ctr">
          <a:solidFill>
            <a:schemeClr val="accent2">
              <a:hueOff val="-510950"/>
              <a:satOff val="1404"/>
              <a:lumOff val="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508" tIns="12700" rIns="69508" bIns="1270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/>
            <a:t>2</a:t>
          </a:r>
        </a:p>
      </dsp:txBody>
      <dsp:txXfrm>
        <a:off x="3812292" y="427742"/>
        <a:ext cx="630414" cy="630414"/>
      </dsp:txXfrm>
    </dsp:sp>
    <dsp:sp modelId="{071B6CDF-B520-4D4C-9A2D-9AE811575D99}">
      <dsp:nvSpPr>
        <dsp:cNvPr id="0" name=""/>
        <dsp:cNvSpPr/>
      </dsp:nvSpPr>
      <dsp:spPr>
        <a:xfrm>
          <a:off x="2837655" y="2971728"/>
          <a:ext cx="2579687" cy="72"/>
        </a:xfrm>
        <a:prstGeom prst="rect">
          <a:avLst/>
        </a:prstGeom>
        <a:solidFill>
          <a:schemeClr val="accent2">
            <a:hueOff val="-766425"/>
            <a:satOff val="2105"/>
            <a:lumOff val="1411"/>
            <a:alphaOff val="0"/>
          </a:schemeClr>
        </a:solidFill>
        <a:ln w="19050" cap="rnd" cmpd="sng" algn="ctr">
          <a:solidFill>
            <a:schemeClr val="accent2">
              <a:hueOff val="-766425"/>
              <a:satOff val="2105"/>
              <a:lumOff val="14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0BB787-E144-2B42-B307-08286366C622}">
      <dsp:nvSpPr>
        <dsp:cNvPr id="0" name=""/>
        <dsp:cNvSpPr/>
      </dsp:nvSpPr>
      <dsp:spPr>
        <a:xfrm>
          <a:off x="5675311" y="0"/>
          <a:ext cx="2579687" cy="2971800"/>
        </a:xfrm>
        <a:prstGeom prst="rect">
          <a:avLst/>
        </a:prstGeom>
        <a:solidFill>
          <a:schemeClr val="accent2">
            <a:tint val="40000"/>
            <a:alpha val="90000"/>
            <a:hueOff val="-1124680"/>
            <a:satOff val="4413"/>
            <a:lumOff val="56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124680"/>
              <a:satOff val="4413"/>
              <a:lumOff val="5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122" tIns="330200" rIns="201122" bIns="3302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Cost: Approx £330 TBC </a:t>
          </a:r>
        </a:p>
      </dsp:txBody>
      <dsp:txXfrm>
        <a:off x="5675311" y="1129284"/>
        <a:ext cx="2579687" cy="1783080"/>
      </dsp:txXfrm>
    </dsp:sp>
    <dsp:sp modelId="{A5DB0AE8-F4AB-8E48-8693-B7AF9CBD174C}">
      <dsp:nvSpPr>
        <dsp:cNvPr id="0" name=""/>
        <dsp:cNvSpPr/>
      </dsp:nvSpPr>
      <dsp:spPr>
        <a:xfrm>
          <a:off x="6519385" y="297179"/>
          <a:ext cx="891540" cy="891540"/>
        </a:xfrm>
        <a:prstGeom prst="ellipse">
          <a:avLst/>
        </a:prstGeom>
        <a:solidFill>
          <a:schemeClr val="accent2">
            <a:hueOff val="-1021900"/>
            <a:satOff val="2807"/>
            <a:lumOff val="1882"/>
            <a:alphaOff val="0"/>
          </a:schemeClr>
        </a:solidFill>
        <a:ln w="19050" cap="rnd" cmpd="sng" algn="ctr">
          <a:solidFill>
            <a:schemeClr val="accent2">
              <a:hueOff val="-1021900"/>
              <a:satOff val="2807"/>
              <a:lumOff val="1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508" tIns="12700" rIns="69508" bIns="1270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/>
            <a:t>3</a:t>
          </a:r>
        </a:p>
      </dsp:txBody>
      <dsp:txXfrm>
        <a:off x="6649948" y="427742"/>
        <a:ext cx="630414" cy="630414"/>
      </dsp:txXfrm>
    </dsp:sp>
    <dsp:sp modelId="{44CD854D-C13B-AD42-B4C1-DE783431F155}">
      <dsp:nvSpPr>
        <dsp:cNvPr id="0" name=""/>
        <dsp:cNvSpPr/>
      </dsp:nvSpPr>
      <dsp:spPr>
        <a:xfrm>
          <a:off x="5675311" y="2971728"/>
          <a:ext cx="2579687" cy="72"/>
        </a:xfrm>
        <a:prstGeom prst="rect">
          <a:avLst/>
        </a:prstGeom>
        <a:solidFill>
          <a:schemeClr val="accent2">
            <a:hueOff val="-1277375"/>
            <a:satOff val="3509"/>
            <a:lumOff val="2352"/>
            <a:alphaOff val="0"/>
          </a:schemeClr>
        </a:solidFill>
        <a:ln w="19050" cap="rnd" cmpd="sng" algn="ctr">
          <a:solidFill>
            <a:schemeClr val="accent2">
              <a:hueOff val="-1277375"/>
              <a:satOff val="3509"/>
              <a:lumOff val="2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=""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=""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=""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=""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=""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=""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=""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="" xmlns:dgm1612="http://schemas.microsoft.com/office/drawing/2016/12/diagram">
        <a:lvl1pPr>
          <a:defRPr b="1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CED65-3851-2D40-864B-996E23CC8449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73830-1C77-5A43-8720-0359495D1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18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Year 5 &amp; 6 spellings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73830-1C77-5A43-8720-0359495D1C6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11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73830-1C77-5A43-8720-0359495D1C6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31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information nearer the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73830-1C77-5A43-8720-0359495D1C6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77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5B1589F-2336-D849-B3F9-77C95761EDE9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2A2ADB3-F191-1247-8A7F-050B8EB50A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8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589F-2336-D849-B3F9-77C95761EDE9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ADB3-F191-1247-8A7F-050B8EB50A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7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589F-2336-D849-B3F9-77C95761EDE9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ADB3-F191-1247-8A7F-050B8EB50A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6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589F-2336-D849-B3F9-77C95761EDE9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ADB3-F191-1247-8A7F-050B8EB50A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34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589F-2336-D849-B3F9-77C95761EDE9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ADB3-F191-1247-8A7F-050B8EB50A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01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589F-2336-D849-B3F9-77C95761EDE9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ADB3-F191-1247-8A7F-050B8EB50A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71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589F-2336-D849-B3F9-77C95761EDE9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ADB3-F191-1247-8A7F-050B8EB50A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17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5B1589F-2336-D849-B3F9-77C95761EDE9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ADB3-F191-1247-8A7F-050B8EB50A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50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5B1589F-2336-D849-B3F9-77C95761EDE9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ADB3-F191-1247-8A7F-050B8EB50A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4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589F-2336-D849-B3F9-77C95761EDE9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ADB3-F191-1247-8A7F-050B8EB50A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89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589F-2336-D849-B3F9-77C95761EDE9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ADB3-F191-1247-8A7F-050B8EB50A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1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589F-2336-D849-B3F9-77C95761EDE9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ADB3-F191-1247-8A7F-050B8EB50A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9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589F-2336-D849-B3F9-77C95761EDE9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ADB3-F191-1247-8A7F-050B8EB50A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3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589F-2336-D849-B3F9-77C95761EDE9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ADB3-F191-1247-8A7F-050B8EB50A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4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589F-2336-D849-B3F9-77C95761EDE9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ADB3-F191-1247-8A7F-050B8EB50A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5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589F-2336-D849-B3F9-77C95761EDE9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ADB3-F191-1247-8A7F-050B8EB50A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0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589F-2336-D849-B3F9-77C95761EDE9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ADB3-F191-1247-8A7F-050B8EB50A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4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5B1589F-2336-D849-B3F9-77C95761EDE9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2A2ADB3-F191-1247-8A7F-050B8EB50A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2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tiff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tiff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E382A3D-2F90-475C-8DF2-F666FEA342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Freeform: Shape 9">
            <a:extLst>
              <a:ext uri="{FF2B5EF4-FFF2-40B4-BE49-F238E27FC236}">
                <a16:creationId xmlns="" xmlns:a16="http://schemas.microsoft.com/office/drawing/2014/main" id="{EBA691CE-5252-44DA-9C19-EEFC509993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0013" y="4452634"/>
            <a:ext cx="11291974" cy="2405367"/>
          </a:xfrm>
          <a:custGeom>
            <a:avLst/>
            <a:gdLst>
              <a:gd name="connsiteX0" fmla="*/ 1 w 11291974"/>
              <a:gd name="connsiteY0" fmla="*/ 0 h 2405367"/>
              <a:gd name="connsiteX1" fmla="*/ 66622 w 11291974"/>
              <a:gd name="connsiteY1" fmla="*/ 12261 h 2405367"/>
              <a:gd name="connsiteX2" fmla="*/ 261968 w 11291974"/>
              <a:gd name="connsiteY2" fmla="*/ 48342 h 2405367"/>
              <a:gd name="connsiteX3" fmla="*/ 404244 w 11291974"/>
              <a:gd name="connsiteY3" fmla="*/ 73565 h 2405367"/>
              <a:gd name="connsiteX4" fmla="*/ 573619 w 11291974"/>
              <a:gd name="connsiteY4" fmla="*/ 100188 h 2405367"/>
              <a:gd name="connsiteX5" fmla="*/ 774611 w 11291974"/>
              <a:gd name="connsiteY5" fmla="*/ 132066 h 2405367"/>
              <a:gd name="connsiteX6" fmla="*/ 997058 w 11291974"/>
              <a:gd name="connsiteY6" fmla="*/ 165696 h 2405367"/>
              <a:gd name="connsiteX7" fmla="*/ 1247733 w 11291974"/>
              <a:gd name="connsiteY7" fmla="*/ 201077 h 2405367"/>
              <a:gd name="connsiteX8" fmla="*/ 1520993 w 11291974"/>
              <a:gd name="connsiteY8" fmla="*/ 238560 h 2405367"/>
              <a:gd name="connsiteX9" fmla="*/ 1817964 w 11291974"/>
              <a:gd name="connsiteY9" fmla="*/ 276043 h 2405367"/>
              <a:gd name="connsiteX10" fmla="*/ 2134132 w 11291974"/>
              <a:gd name="connsiteY10" fmla="*/ 314226 h 2405367"/>
              <a:gd name="connsiteX11" fmla="*/ 2475141 w 11291974"/>
              <a:gd name="connsiteY11" fmla="*/ 349608 h 2405367"/>
              <a:gd name="connsiteX12" fmla="*/ 2831957 w 11291974"/>
              <a:gd name="connsiteY12" fmla="*/ 383587 h 2405367"/>
              <a:gd name="connsiteX13" fmla="*/ 3209100 w 11291974"/>
              <a:gd name="connsiteY13" fmla="*/ 414415 h 2405367"/>
              <a:gd name="connsiteX14" fmla="*/ 3602051 w 11291974"/>
              <a:gd name="connsiteY14" fmla="*/ 443840 h 2405367"/>
              <a:gd name="connsiteX15" fmla="*/ 4011939 w 11291974"/>
              <a:gd name="connsiteY15" fmla="*/ 471515 h 2405367"/>
              <a:gd name="connsiteX16" fmla="*/ 4221965 w 11291974"/>
              <a:gd name="connsiteY16" fmla="*/ 481323 h 2405367"/>
              <a:gd name="connsiteX17" fmla="*/ 4436507 w 11291974"/>
              <a:gd name="connsiteY17" fmla="*/ 492183 h 2405367"/>
              <a:gd name="connsiteX18" fmla="*/ 4654437 w 11291974"/>
              <a:gd name="connsiteY18" fmla="*/ 502342 h 2405367"/>
              <a:gd name="connsiteX19" fmla="*/ 4873496 w 11291974"/>
              <a:gd name="connsiteY19" fmla="*/ 508998 h 2405367"/>
              <a:gd name="connsiteX20" fmla="*/ 5097071 w 11291974"/>
              <a:gd name="connsiteY20" fmla="*/ 514953 h 2405367"/>
              <a:gd name="connsiteX21" fmla="*/ 5322905 w 11291974"/>
              <a:gd name="connsiteY21" fmla="*/ 521259 h 2405367"/>
              <a:gd name="connsiteX22" fmla="*/ 5553255 w 11291974"/>
              <a:gd name="connsiteY22" fmla="*/ 525462 h 2405367"/>
              <a:gd name="connsiteX23" fmla="*/ 5785864 w 11291974"/>
              <a:gd name="connsiteY23" fmla="*/ 525462 h 2405367"/>
              <a:gd name="connsiteX24" fmla="*/ 6020731 w 11291974"/>
              <a:gd name="connsiteY24" fmla="*/ 527564 h 2405367"/>
              <a:gd name="connsiteX25" fmla="*/ 6257857 w 11291974"/>
              <a:gd name="connsiteY25" fmla="*/ 525462 h 2405367"/>
              <a:gd name="connsiteX26" fmla="*/ 6498370 w 11291974"/>
              <a:gd name="connsiteY26" fmla="*/ 521259 h 2405367"/>
              <a:gd name="connsiteX27" fmla="*/ 6738883 w 11291974"/>
              <a:gd name="connsiteY27" fmla="*/ 517405 h 2405367"/>
              <a:gd name="connsiteX28" fmla="*/ 6982783 w 11291974"/>
              <a:gd name="connsiteY28" fmla="*/ 508998 h 2405367"/>
              <a:gd name="connsiteX29" fmla="*/ 7228942 w 11291974"/>
              <a:gd name="connsiteY29" fmla="*/ 500240 h 2405367"/>
              <a:gd name="connsiteX30" fmla="*/ 7475101 w 11291974"/>
              <a:gd name="connsiteY30" fmla="*/ 490081 h 2405367"/>
              <a:gd name="connsiteX31" fmla="*/ 7723519 w 11291974"/>
              <a:gd name="connsiteY31" fmla="*/ 475719 h 2405367"/>
              <a:gd name="connsiteX32" fmla="*/ 7974193 w 11291974"/>
              <a:gd name="connsiteY32" fmla="*/ 458553 h 2405367"/>
              <a:gd name="connsiteX33" fmla="*/ 8225999 w 11291974"/>
              <a:gd name="connsiteY33" fmla="*/ 442089 h 2405367"/>
              <a:gd name="connsiteX34" fmla="*/ 8477803 w 11291974"/>
              <a:gd name="connsiteY34" fmla="*/ 421070 h 2405367"/>
              <a:gd name="connsiteX35" fmla="*/ 8732995 w 11291974"/>
              <a:gd name="connsiteY35" fmla="*/ 395848 h 2405367"/>
              <a:gd name="connsiteX36" fmla="*/ 8984800 w 11291974"/>
              <a:gd name="connsiteY36" fmla="*/ 370626 h 2405367"/>
              <a:gd name="connsiteX37" fmla="*/ 9241121 w 11291974"/>
              <a:gd name="connsiteY37" fmla="*/ 341550 h 2405367"/>
              <a:gd name="connsiteX38" fmla="*/ 9498572 w 11291974"/>
              <a:gd name="connsiteY38" fmla="*/ 309672 h 2405367"/>
              <a:gd name="connsiteX39" fmla="*/ 9752635 w 11291974"/>
              <a:gd name="connsiteY39" fmla="*/ 276043 h 2405367"/>
              <a:gd name="connsiteX40" fmla="*/ 10010086 w 11291974"/>
              <a:gd name="connsiteY40" fmla="*/ 236808 h 2405367"/>
              <a:gd name="connsiteX41" fmla="*/ 10266407 w 11291974"/>
              <a:gd name="connsiteY41" fmla="*/ 194771 h 2405367"/>
              <a:gd name="connsiteX42" fmla="*/ 10523858 w 11291974"/>
              <a:gd name="connsiteY42" fmla="*/ 153085 h 2405367"/>
              <a:gd name="connsiteX43" fmla="*/ 10780179 w 11291974"/>
              <a:gd name="connsiteY43" fmla="*/ 104392 h 2405367"/>
              <a:gd name="connsiteX44" fmla="*/ 11035371 w 11291974"/>
              <a:gd name="connsiteY44" fmla="*/ 54648 h 2405367"/>
              <a:gd name="connsiteX45" fmla="*/ 11291692 w 11291974"/>
              <a:gd name="connsiteY45" fmla="*/ 2452 h 2405367"/>
              <a:gd name="connsiteX46" fmla="*/ 11291692 w 11291974"/>
              <a:gd name="connsiteY46" fmla="*/ 2236410 h 2405367"/>
              <a:gd name="connsiteX47" fmla="*/ 11291974 w 11291974"/>
              <a:gd name="connsiteY47" fmla="*/ 2236410 h 2405367"/>
              <a:gd name="connsiteX48" fmla="*/ 11291974 w 11291974"/>
              <a:gd name="connsiteY48" fmla="*/ 2405367 h 2405367"/>
              <a:gd name="connsiteX49" fmla="*/ 0 w 11291974"/>
              <a:gd name="connsiteY49" fmla="*/ 2405367 h 2405367"/>
              <a:gd name="connsiteX50" fmla="*/ 0 w 11291974"/>
              <a:gd name="connsiteY50" fmla="*/ 2236410 h 2405367"/>
              <a:gd name="connsiteX51" fmla="*/ 1 w 11291974"/>
              <a:gd name="connsiteY51" fmla="*/ 2236410 h 240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291974" h="2405367">
                <a:moveTo>
                  <a:pt x="1" y="0"/>
                </a:moveTo>
                <a:lnTo>
                  <a:pt x="66622" y="12261"/>
                </a:lnTo>
                <a:lnTo>
                  <a:pt x="261968" y="48342"/>
                </a:lnTo>
                <a:lnTo>
                  <a:pt x="404244" y="73565"/>
                </a:lnTo>
                <a:lnTo>
                  <a:pt x="573619" y="100188"/>
                </a:lnTo>
                <a:lnTo>
                  <a:pt x="774611" y="132066"/>
                </a:lnTo>
                <a:lnTo>
                  <a:pt x="997058" y="165696"/>
                </a:lnTo>
                <a:lnTo>
                  <a:pt x="1247733" y="201077"/>
                </a:lnTo>
                <a:lnTo>
                  <a:pt x="1520993" y="238560"/>
                </a:lnTo>
                <a:lnTo>
                  <a:pt x="1817964" y="276043"/>
                </a:lnTo>
                <a:lnTo>
                  <a:pt x="2134132" y="314226"/>
                </a:lnTo>
                <a:lnTo>
                  <a:pt x="2475141" y="349608"/>
                </a:lnTo>
                <a:lnTo>
                  <a:pt x="2831957" y="383587"/>
                </a:lnTo>
                <a:lnTo>
                  <a:pt x="3209100" y="414415"/>
                </a:lnTo>
                <a:lnTo>
                  <a:pt x="3602051" y="443840"/>
                </a:lnTo>
                <a:lnTo>
                  <a:pt x="4011939" y="471515"/>
                </a:lnTo>
                <a:lnTo>
                  <a:pt x="4221965" y="481323"/>
                </a:lnTo>
                <a:lnTo>
                  <a:pt x="4436507" y="492183"/>
                </a:lnTo>
                <a:lnTo>
                  <a:pt x="4654437" y="502342"/>
                </a:lnTo>
                <a:lnTo>
                  <a:pt x="4873496" y="508998"/>
                </a:lnTo>
                <a:lnTo>
                  <a:pt x="5097071" y="514953"/>
                </a:lnTo>
                <a:lnTo>
                  <a:pt x="5322905" y="521259"/>
                </a:lnTo>
                <a:lnTo>
                  <a:pt x="5553255" y="525462"/>
                </a:lnTo>
                <a:lnTo>
                  <a:pt x="5785864" y="525462"/>
                </a:lnTo>
                <a:lnTo>
                  <a:pt x="6020731" y="527564"/>
                </a:lnTo>
                <a:lnTo>
                  <a:pt x="6257857" y="525462"/>
                </a:lnTo>
                <a:lnTo>
                  <a:pt x="6498370" y="521259"/>
                </a:lnTo>
                <a:lnTo>
                  <a:pt x="6738883" y="517405"/>
                </a:lnTo>
                <a:lnTo>
                  <a:pt x="6982783" y="508998"/>
                </a:lnTo>
                <a:lnTo>
                  <a:pt x="7228942" y="500240"/>
                </a:lnTo>
                <a:lnTo>
                  <a:pt x="7475101" y="490081"/>
                </a:lnTo>
                <a:lnTo>
                  <a:pt x="7723519" y="475719"/>
                </a:lnTo>
                <a:lnTo>
                  <a:pt x="7974193" y="458553"/>
                </a:lnTo>
                <a:lnTo>
                  <a:pt x="8225999" y="442089"/>
                </a:lnTo>
                <a:lnTo>
                  <a:pt x="8477803" y="421070"/>
                </a:lnTo>
                <a:lnTo>
                  <a:pt x="8732995" y="395848"/>
                </a:lnTo>
                <a:lnTo>
                  <a:pt x="8984800" y="370626"/>
                </a:lnTo>
                <a:lnTo>
                  <a:pt x="9241121" y="341550"/>
                </a:lnTo>
                <a:lnTo>
                  <a:pt x="9498572" y="309672"/>
                </a:lnTo>
                <a:lnTo>
                  <a:pt x="9752635" y="276043"/>
                </a:lnTo>
                <a:lnTo>
                  <a:pt x="10010086" y="236808"/>
                </a:lnTo>
                <a:lnTo>
                  <a:pt x="10266407" y="194771"/>
                </a:lnTo>
                <a:lnTo>
                  <a:pt x="10523858" y="153085"/>
                </a:lnTo>
                <a:lnTo>
                  <a:pt x="10780179" y="104392"/>
                </a:lnTo>
                <a:lnTo>
                  <a:pt x="11035371" y="54648"/>
                </a:lnTo>
                <a:lnTo>
                  <a:pt x="11291692" y="2452"/>
                </a:lnTo>
                <a:lnTo>
                  <a:pt x="11291692" y="2236410"/>
                </a:lnTo>
                <a:lnTo>
                  <a:pt x="11291974" y="2236410"/>
                </a:lnTo>
                <a:lnTo>
                  <a:pt x="11291974" y="2405367"/>
                </a:lnTo>
                <a:lnTo>
                  <a:pt x="0" y="24053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418D3601-C876-47C6-B15A-B1257AAA8D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 rot="21010068">
            <a:off x="8476970" y="4482550"/>
            <a:ext cx="3280381" cy="269634"/>
          </a:xfrm>
          <a:custGeom>
            <a:avLst/>
            <a:gdLst>
              <a:gd name="connsiteX0" fmla="*/ 3280381 w 3280381"/>
              <a:gd name="connsiteY0" fmla="*/ 0 h 269634"/>
              <a:gd name="connsiteX1" fmla="*/ 3236487 w 3280381"/>
              <a:gd name="connsiteY1" fmla="*/ 253271 h 269634"/>
              <a:gd name="connsiteX2" fmla="*/ 3007118 w 3280381"/>
              <a:gd name="connsiteY2" fmla="*/ 259990 h 269634"/>
              <a:gd name="connsiteX3" fmla="*/ 2747180 w 3280381"/>
              <a:gd name="connsiteY3" fmla="*/ 265426 h 269634"/>
              <a:gd name="connsiteX4" fmla="*/ 2486309 w 3280381"/>
              <a:gd name="connsiteY4" fmla="*/ 269634 h 269634"/>
              <a:gd name="connsiteX5" fmla="*/ 2225520 w 3280381"/>
              <a:gd name="connsiteY5" fmla="*/ 266744 h 269634"/>
              <a:gd name="connsiteX6" fmla="*/ 1965786 w 3280381"/>
              <a:gd name="connsiteY6" fmla="*/ 264394 h 269634"/>
              <a:gd name="connsiteX7" fmla="*/ 1705416 w 3280381"/>
              <a:gd name="connsiteY7" fmla="*/ 259089 h 269634"/>
              <a:gd name="connsiteX8" fmla="*/ 1449343 w 3280381"/>
              <a:gd name="connsiteY8" fmla="*/ 248840 h 269634"/>
              <a:gd name="connsiteX9" fmla="*/ 1190229 w 3280381"/>
              <a:gd name="connsiteY9" fmla="*/ 236286 h 269634"/>
              <a:gd name="connsiteX10" fmla="*/ 932708 w 3280381"/>
              <a:gd name="connsiteY10" fmla="*/ 221165 h 269634"/>
              <a:gd name="connsiteX11" fmla="*/ 680295 w 3280381"/>
              <a:gd name="connsiteY11" fmla="*/ 203018 h 269634"/>
              <a:gd name="connsiteX12" fmla="*/ 424544 w 3280381"/>
              <a:gd name="connsiteY12" fmla="*/ 184292 h 269634"/>
              <a:gd name="connsiteX13" fmla="*/ 172849 w 3280381"/>
              <a:gd name="connsiteY13" fmla="*/ 162003 h 269634"/>
              <a:gd name="connsiteX14" fmla="*/ 1165 w 3280381"/>
              <a:gd name="connsiteY14" fmla="*/ 143682 h 269634"/>
              <a:gd name="connsiteX15" fmla="*/ 0 w 3280381"/>
              <a:gd name="connsiteY15" fmla="*/ 140892 h 269634"/>
              <a:gd name="connsiteX16" fmla="*/ 175859 w 3280381"/>
              <a:gd name="connsiteY16" fmla="*/ 149808 h 269634"/>
              <a:gd name="connsiteX17" fmla="*/ 265932 w 3280381"/>
              <a:gd name="connsiteY17" fmla="*/ 153142 h 269634"/>
              <a:gd name="connsiteX18" fmla="*/ 357986 w 3280381"/>
              <a:gd name="connsiteY18" fmla="*/ 156642 h 269634"/>
              <a:gd name="connsiteX19" fmla="*/ 451359 w 3280381"/>
              <a:gd name="connsiteY19" fmla="*/ 159976 h 269634"/>
              <a:gd name="connsiteX20" fmla="*/ 545392 w 3280381"/>
              <a:gd name="connsiteY20" fmla="*/ 162059 h 269634"/>
              <a:gd name="connsiteX21" fmla="*/ 641075 w 3280381"/>
              <a:gd name="connsiteY21" fmla="*/ 164059 h 269634"/>
              <a:gd name="connsiteX22" fmla="*/ 738407 w 3280381"/>
              <a:gd name="connsiteY22" fmla="*/ 166142 h 269634"/>
              <a:gd name="connsiteX23" fmla="*/ 837059 w 3280381"/>
              <a:gd name="connsiteY23" fmla="*/ 167559 h 269634"/>
              <a:gd name="connsiteX24" fmla="*/ 936702 w 3280381"/>
              <a:gd name="connsiteY24" fmla="*/ 167559 h 269634"/>
              <a:gd name="connsiteX25" fmla="*/ 1037664 w 3280381"/>
              <a:gd name="connsiteY25" fmla="*/ 168142 h 269634"/>
              <a:gd name="connsiteX26" fmla="*/ 1139615 w 3280381"/>
              <a:gd name="connsiteY26" fmla="*/ 167559 h 269634"/>
              <a:gd name="connsiteX27" fmla="*/ 1242557 w 3280381"/>
              <a:gd name="connsiteY27" fmla="*/ 166142 h 269634"/>
              <a:gd name="connsiteX28" fmla="*/ 1345830 w 3280381"/>
              <a:gd name="connsiteY28" fmla="*/ 164809 h 269634"/>
              <a:gd name="connsiteX29" fmla="*/ 1450419 w 3280381"/>
              <a:gd name="connsiteY29" fmla="*/ 162059 h 269634"/>
              <a:gd name="connsiteX30" fmla="*/ 1556330 w 3280381"/>
              <a:gd name="connsiteY30" fmla="*/ 159392 h 269634"/>
              <a:gd name="connsiteX31" fmla="*/ 1661581 w 3280381"/>
              <a:gd name="connsiteY31" fmla="*/ 155892 h 269634"/>
              <a:gd name="connsiteX32" fmla="*/ 1768152 w 3280381"/>
              <a:gd name="connsiteY32" fmla="*/ 151225 h 269634"/>
              <a:gd name="connsiteX33" fmla="*/ 1876043 w 3280381"/>
              <a:gd name="connsiteY33" fmla="*/ 145725 h 269634"/>
              <a:gd name="connsiteX34" fmla="*/ 1983934 w 3280381"/>
              <a:gd name="connsiteY34" fmla="*/ 140308 h 269634"/>
              <a:gd name="connsiteX35" fmla="*/ 2091823 w 3280381"/>
              <a:gd name="connsiteY35" fmla="*/ 133392 h 269634"/>
              <a:gd name="connsiteX36" fmla="*/ 2201694 w 3280381"/>
              <a:gd name="connsiteY36" fmla="*/ 125225 h 269634"/>
              <a:gd name="connsiteX37" fmla="*/ 2309585 w 3280381"/>
              <a:gd name="connsiteY37" fmla="*/ 117058 h 269634"/>
              <a:gd name="connsiteX38" fmla="*/ 2419455 w 3280381"/>
              <a:gd name="connsiteY38" fmla="*/ 107475 h 269634"/>
              <a:gd name="connsiteX39" fmla="*/ 2530315 w 3280381"/>
              <a:gd name="connsiteY39" fmla="*/ 97224 h 269634"/>
              <a:gd name="connsiteX40" fmla="*/ 2639195 w 3280381"/>
              <a:gd name="connsiteY40" fmla="*/ 86308 h 269634"/>
              <a:gd name="connsiteX41" fmla="*/ 2749396 w 3280381"/>
              <a:gd name="connsiteY41" fmla="*/ 73474 h 269634"/>
              <a:gd name="connsiteX42" fmla="*/ 2859596 w 3280381"/>
              <a:gd name="connsiteY42" fmla="*/ 59807 h 269634"/>
              <a:gd name="connsiteX43" fmla="*/ 2969796 w 3280381"/>
              <a:gd name="connsiteY43" fmla="*/ 46223 h 269634"/>
              <a:gd name="connsiteX44" fmla="*/ 3079667 w 3280381"/>
              <a:gd name="connsiteY44" fmla="*/ 30390 h 269634"/>
              <a:gd name="connsiteX45" fmla="*/ 3189537 w 3280381"/>
              <a:gd name="connsiteY45" fmla="*/ 14057 h 26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80381" h="269634">
                <a:moveTo>
                  <a:pt x="3280381" y="0"/>
                </a:moveTo>
                <a:lnTo>
                  <a:pt x="3236487" y="253271"/>
                </a:lnTo>
                <a:lnTo>
                  <a:pt x="3007118" y="259990"/>
                </a:lnTo>
                <a:lnTo>
                  <a:pt x="2747180" y="265426"/>
                </a:lnTo>
                <a:lnTo>
                  <a:pt x="2486309" y="269634"/>
                </a:lnTo>
                <a:lnTo>
                  <a:pt x="2225520" y="266744"/>
                </a:lnTo>
                <a:lnTo>
                  <a:pt x="1965786" y="264394"/>
                </a:lnTo>
                <a:lnTo>
                  <a:pt x="1705416" y="259089"/>
                </a:lnTo>
                <a:lnTo>
                  <a:pt x="1449343" y="248840"/>
                </a:lnTo>
                <a:lnTo>
                  <a:pt x="1190229" y="236286"/>
                </a:lnTo>
                <a:lnTo>
                  <a:pt x="932708" y="221165"/>
                </a:lnTo>
                <a:lnTo>
                  <a:pt x="680295" y="203018"/>
                </a:lnTo>
                <a:lnTo>
                  <a:pt x="424544" y="184292"/>
                </a:lnTo>
                <a:lnTo>
                  <a:pt x="172849" y="162003"/>
                </a:lnTo>
                <a:lnTo>
                  <a:pt x="1165" y="143682"/>
                </a:lnTo>
                <a:lnTo>
                  <a:pt x="0" y="140892"/>
                </a:lnTo>
                <a:lnTo>
                  <a:pt x="175859" y="149808"/>
                </a:lnTo>
                <a:lnTo>
                  <a:pt x="265932" y="153142"/>
                </a:lnTo>
                <a:lnTo>
                  <a:pt x="357986" y="156642"/>
                </a:lnTo>
                <a:lnTo>
                  <a:pt x="451359" y="159976"/>
                </a:lnTo>
                <a:lnTo>
                  <a:pt x="545392" y="162059"/>
                </a:lnTo>
                <a:lnTo>
                  <a:pt x="641075" y="164059"/>
                </a:lnTo>
                <a:lnTo>
                  <a:pt x="738407" y="166142"/>
                </a:lnTo>
                <a:lnTo>
                  <a:pt x="837059" y="167559"/>
                </a:lnTo>
                <a:lnTo>
                  <a:pt x="936702" y="167559"/>
                </a:lnTo>
                <a:lnTo>
                  <a:pt x="1037664" y="168142"/>
                </a:lnTo>
                <a:lnTo>
                  <a:pt x="1139615" y="167559"/>
                </a:lnTo>
                <a:lnTo>
                  <a:pt x="1242557" y="166142"/>
                </a:lnTo>
                <a:lnTo>
                  <a:pt x="1345830" y="164809"/>
                </a:lnTo>
                <a:lnTo>
                  <a:pt x="1450419" y="162059"/>
                </a:lnTo>
                <a:lnTo>
                  <a:pt x="1556330" y="159392"/>
                </a:lnTo>
                <a:lnTo>
                  <a:pt x="1661581" y="155892"/>
                </a:lnTo>
                <a:lnTo>
                  <a:pt x="1768152" y="151225"/>
                </a:lnTo>
                <a:lnTo>
                  <a:pt x="1876043" y="145725"/>
                </a:lnTo>
                <a:lnTo>
                  <a:pt x="1983934" y="140308"/>
                </a:lnTo>
                <a:lnTo>
                  <a:pt x="2091823" y="133392"/>
                </a:lnTo>
                <a:lnTo>
                  <a:pt x="2201694" y="125225"/>
                </a:lnTo>
                <a:lnTo>
                  <a:pt x="2309585" y="117058"/>
                </a:lnTo>
                <a:lnTo>
                  <a:pt x="2419455" y="107475"/>
                </a:lnTo>
                <a:lnTo>
                  <a:pt x="2530315" y="97224"/>
                </a:lnTo>
                <a:lnTo>
                  <a:pt x="2639195" y="86308"/>
                </a:lnTo>
                <a:lnTo>
                  <a:pt x="2749396" y="73474"/>
                </a:lnTo>
                <a:lnTo>
                  <a:pt x="2859596" y="59807"/>
                </a:lnTo>
                <a:lnTo>
                  <a:pt x="2969796" y="46223"/>
                </a:lnTo>
                <a:lnTo>
                  <a:pt x="3079667" y="30390"/>
                </a:lnTo>
                <a:lnTo>
                  <a:pt x="3189537" y="14057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C95FE4-95E9-E948-8C52-1249F633D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1143000"/>
            <a:ext cx="8825658" cy="3389217"/>
          </a:xfrm>
        </p:spPr>
        <p:txBody>
          <a:bodyPr anchor="ctr">
            <a:normAutofit/>
          </a:bodyPr>
          <a:lstStyle/>
          <a:p>
            <a:pPr algn="ctr"/>
            <a:r>
              <a:rPr lang="en-US" sz="6600">
                <a:solidFill>
                  <a:srgbClr val="EBEBEB"/>
                </a:solidFill>
              </a:rPr>
              <a:t>Great Oaks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A9275DC-A456-D643-AF49-FB4D3F8D2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5240851"/>
            <a:ext cx="8825658" cy="828932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</a:rPr>
              <a:t>Curriculum Meeting 2018</a:t>
            </a:r>
          </a:p>
        </p:txBody>
      </p:sp>
    </p:spTree>
    <p:extLst>
      <p:ext uri="{BB962C8B-B14F-4D97-AF65-F5344CB8AC3E}">
        <p14:creationId xmlns:p14="http://schemas.microsoft.com/office/powerpoint/2010/main" val="334239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4091D54B-59AB-4A5E-8E9E-0421BD66D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547CE62E-FFFD-4A1F-BA78-C3B89C36FC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>
              <a:extLst>
                <a:ext uri="{FF2B5EF4-FFF2-40B4-BE49-F238E27FC236}">
                  <a16:creationId xmlns="" xmlns:a16="http://schemas.microsoft.com/office/drawing/2014/main" id="{AE51FD27-6B6A-4D21-BF22-245DA9BD0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B8144315-1C5A-4185-A952-25D98D303D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CD27FF-3CCE-3B48-8045-0131DCD7E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145" y="1241266"/>
            <a:ext cx="453592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Autumn Overview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7E2D86BB-893F-471B-AD66-50E01777C0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23333" y="396837"/>
            <a:ext cx="6451503" cy="6058999"/>
            <a:chOff x="423333" y="396837"/>
            <a:chExt cx="6451503" cy="6058999"/>
          </a:xfrm>
        </p:grpSpPr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61E3F80D-79C6-468A-83E4-3FEA585566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 flipH="1">
              <a:off x="423333" y="402165"/>
              <a:ext cx="522933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5">
              <a:extLst>
                <a:ext uri="{FF2B5EF4-FFF2-40B4-BE49-F238E27FC236}">
                  <a16:creationId xmlns="" xmlns:a16="http://schemas.microsoft.com/office/drawing/2014/main" id="{009504C1-96CE-44B4-8DF0-613CF9D1DAB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 rot="5400000" flipH="1">
              <a:off x="3161515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2" name="Freeform 5">
              <a:extLst>
                <a:ext uri="{FF2B5EF4-FFF2-40B4-BE49-F238E27FC236}">
                  <a16:creationId xmlns="" xmlns:a16="http://schemas.microsoft.com/office/drawing/2014/main" id="{1F299836-4C10-4395-B386-C0FA537C41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 rot="5677511" flipH="1">
              <a:off x="5004670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4" name="Graphic 5" descr="Leaf">
            <a:extLst>
              <a:ext uri="{FF2B5EF4-FFF2-40B4-BE49-F238E27FC236}">
                <a16:creationId xmlns="" xmlns:a16="http://schemas.microsoft.com/office/drawing/2014/main" id="{34B96EE1-5718-4003-9C84-A3DB6AB30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7252" y="1114621"/>
            <a:ext cx="4628758" cy="462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0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F78DAAE-B0C3-49A3-8AB1-AD2FF0E368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6A8A81D-3338-4B0F-A26F-A3D259D276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0155665-7CE2-4939-AE5E-020DC1D207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F967DB6E-B1DE-FE48-BD53-4C6929D8F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830505"/>
              </p:ext>
            </p:extLst>
          </p:nvPr>
        </p:nvGraphicFramePr>
        <p:xfrm>
          <a:off x="1082039" y="1143002"/>
          <a:ext cx="9929360" cy="4775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665">
                  <a:extLst>
                    <a:ext uri="{9D8B030D-6E8A-4147-A177-3AD203B41FA5}">
                      <a16:colId xmlns="" xmlns:a16="http://schemas.microsoft.com/office/drawing/2014/main" val="2510317900"/>
                    </a:ext>
                  </a:extLst>
                </a:gridCol>
                <a:gridCol w="1242258">
                  <a:extLst>
                    <a:ext uri="{9D8B030D-6E8A-4147-A177-3AD203B41FA5}">
                      <a16:colId xmlns="" xmlns:a16="http://schemas.microsoft.com/office/drawing/2014/main" val="4083475807"/>
                    </a:ext>
                  </a:extLst>
                </a:gridCol>
                <a:gridCol w="1479588">
                  <a:extLst>
                    <a:ext uri="{9D8B030D-6E8A-4147-A177-3AD203B41FA5}">
                      <a16:colId xmlns="" xmlns:a16="http://schemas.microsoft.com/office/drawing/2014/main" val="1205109828"/>
                    </a:ext>
                  </a:extLst>
                </a:gridCol>
                <a:gridCol w="1852743">
                  <a:extLst>
                    <a:ext uri="{9D8B030D-6E8A-4147-A177-3AD203B41FA5}">
                      <a16:colId xmlns="" xmlns:a16="http://schemas.microsoft.com/office/drawing/2014/main" val="1250594053"/>
                    </a:ext>
                  </a:extLst>
                </a:gridCol>
                <a:gridCol w="1352563">
                  <a:extLst>
                    <a:ext uri="{9D8B030D-6E8A-4147-A177-3AD203B41FA5}">
                      <a16:colId xmlns="" xmlns:a16="http://schemas.microsoft.com/office/drawing/2014/main" val="2320427932"/>
                    </a:ext>
                  </a:extLst>
                </a:gridCol>
                <a:gridCol w="1118870">
                  <a:extLst>
                    <a:ext uri="{9D8B030D-6E8A-4147-A177-3AD203B41FA5}">
                      <a16:colId xmlns="" xmlns:a16="http://schemas.microsoft.com/office/drawing/2014/main" val="2648185366"/>
                    </a:ext>
                  </a:extLst>
                </a:gridCol>
                <a:gridCol w="1370673">
                  <a:extLst>
                    <a:ext uri="{9D8B030D-6E8A-4147-A177-3AD203B41FA5}">
                      <a16:colId xmlns="" xmlns:a16="http://schemas.microsoft.com/office/drawing/2014/main" val="2351893362"/>
                    </a:ext>
                  </a:extLst>
                </a:gridCol>
              </a:tblGrid>
              <a:tr h="75602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English </a:t>
                      </a:r>
                    </a:p>
                  </a:txBody>
                  <a:tcPr marL="93559" marR="93559" marT="46779" marB="4677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Journey to the river sea</a:t>
                      </a:r>
                    </a:p>
                  </a:txBody>
                  <a:tcPr marL="93559" marR="93559" marT="46779" marB="4677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Diary Entries</a:t>
                      </a:r>
                    </a:p>
                  </a:txBody>
                  <a:tcPr marL="93559" marR="93559" marT="46779" marB="4677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Autobiographies</a:t>
                      </a:r>
                      <a:r>
                        <a:rPr lang="en-GB" sz="1400" b="1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Biographies </a:t>
                      </a:r>
                      <a:endParaRPr lang="en-GB" sz="14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559" marR="93559" marT="46779" marB="4677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Journalist  skills  </a:t>
                      </a:r>
                    </a:p>
                  </a:txBody>
                  <a:tcPr marL="93559" marR="93559" marT="46779" marB="4677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Poetry</a:t>
                      </a:r>
                      <a:r>
                        <a:rPr lang="en-GB" sz="1400" b="1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4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559" marR="93559" marT="46779" marB="4677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Christmas Story</a:t>
                      </a:r>
                    </a:p>
                  </a:txBody>
                  <a:tcPr marL="93559" marR="93559" marT="46779" marB="4677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1383236"/>
                  </a:ext>
                </a:extLst>
              </a:tr>
              <a:tr h="75602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Maths</a:t>
                      </a:r>
                    </a:p>
                  </a:txBody>
                  <a:tcPr marL="93559" marR="93559" marT="46779" marB="46779">
                    <a:lnT w="38100" cmpd="sng">
                      <a:noFill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/>
                        <a:t>Place Value</a:t>
                      </a:r>
                    </a:p>
                  </a:txBody>
                  <a:tcPr marL="93559" marR="93559" marT="46779" marB="46779">
                    <a:lnT w="38100" cmpd="sng">
                      <a:noFill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Coordinates</a:t>
                      </a:r>
                    </a:p>
                  </a:txBody>
                  <a:tcPr marL="93559" marR="93559" marT="46779" marB="46779">
                    <a:lnT w="38100" cmpd="sng">
                      <a:noFill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/>
                        <a:t>Mental and written calculations</a:t>
                      </a:r>
                    </a:p>
                  </a:txBody>
                  <a:tcPr marL="93559" marR="93559" marT="46779" marB="46779">
                    <a:lnT w="38100" cmpd="sng">
                      <a:noFill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/>
                        <a:t>Fractions</a:t>
                      </a:r>
                      <a:r>
                        <a:rPr lang="en-GB" sz="1400" b="1" baseline="0"/>
                        <a:t> </a:t>
                      </a:r>
                      <a:endParaRPr lang="en-GB" sz="1400" b="1"/>
                    </a:p>
                  </a:txBody>
                  <a:tcPr marL="93559" marR="93559" marT="46779" marB="46779">
                    <a:lnT w="38100" cmpd="sng">
                      <a:noFill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/>
                        <a:t>Handling data</a:t>
                      </a:r>
                    </a:p>
                  </a:txBody>
                  <a:tcPr marL="93559" marR="93559" marT="46779" marB="46779">
                    <a:lnT w="38100" cmpd="sng">
                      <a:noFill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/>
                        <a:t>Problem Solving </a:t>
                      </a:r>
                    </a:p>
                  </a:txBody>
                  <a:tcPr marL="93559" marR="93559" marT="46779" marB="46779">
                    <a:lnT w="38100" cmpd="sng">
                      <a:noFill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8023992"/>
                  </a:ext>
                </a:extLst>
              </a:tr>
              <a:tr h="35235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Science </a:t>
                      </a:r>
                    </a:p>
                  </a:txBody>
                  <a:tcPr marL="93559" marR="93559" marT="46779" marB="4677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400" b="1"/>
                        <a:t>Electricity</a:t>
                      </a:r>
                    </a:p>
                  </a:txBody>
                  <a:tcPr marL="93559" marR="93559" marT="46779" marB="4677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400" b="1"/>
                        <a:t>Evolution and</a:t>
                      </a:r>
                      <a:r>
                        <a:rPr lang="en-GB" sz="1400" b="1" baseline="0"/>
                        <a:t> </a:t>
                      </a:r>
                      <a:r>
                        <a:rPr lang="en-GB" sz="1400" b="1"/>
                        <a:t>Inheritance</a:t>
                      </a:r>
                      <a:r>
                        <a:rPr lang="en-GB" sz="1400" b="1" baseline="0"/>
                        <a:t> </a:t>
                      </a:r>
                      <a:endParaRPr lang="en-GB" sz="1400" b="1"/>
                    </a:p>
                  </a:txBody>
                  <a:tcPr marL="93559" marR="93559" marT="46779" marB="4677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400765"/>
                  </a:ext>
                </a:extLst>
              </a:tr>
              <a:tr h="57490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</a:t>
                      </a:r>
                    </a:p>
                  </a:txBody>
                  <a:tcPr marL="93559" marR="93559" marT="46779" marB="4677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 the saints encouraging role models? </a:t>
                      </a:r>
                      <a:endParaRPr lang="en-GB" sz="1400" b="1"/>
                    </a:p>
                  </a:txBody>
                  <a:tcPr marL="93559" marR="93559" marT="46779" marB="4677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 ‘God made man’ a good way to understand the Christmas story? </a:t>
                      </a:r>
                      <a:endParaRPr lang="en-GB" sz="1400" b="1"/>
                    </a:p>
                  </a:txBody>
                  <a:tcPr marL="93559" marR="93559" marT="46779" marB="4677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034232"/>
                  </a:ext>
                </a:extLst>
              </a:tr>
              <a:tr h="352352">
                <a:tc>
                  <a:txBody>
                    <a:bodyPr/>
                    <a:lstStyle/>
                    <a:p>
                      <a:r>
                        <a:rPr lang="en-GB" sz="1400" b="1">
                          <a:solidFill>
                            <a:schemeClr val="bg1"/>
                          </a:solidFill>
                        </a:rPr>
                        <a:t>PE</a:t>
                      </a:r>
                    </a:p>
                  </a:txBody>
                  <a:tcPr marL="93559" marR="93559" marT="46779" marB="4677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/>
                        <a:t>Gym </a:t>
                      </a:r>
                    </a:p>
                  </a:txBody>
                  <a:tcPr marL="93559" marR="93559" marT="46779" marB="4677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Balance </a:t>
                      </a:r>
                    </a:p>
                  </a:txBody>
                  <a:tcPr marL="93559" marR="93559" marT="46779" marB="4677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400" b="1"/>
                        <a:t>Gym</a:t>
                      </a:r>
                      <a:r>
                        <a:rPr lang="en-GB" sz="1400" b="1" baseline="0"/>
                        <a:t> </a:t>
                      </a:r>
                      <a:endParaRPr lang="en-GB" sz="1400" b="1"/>
                    </a:p>
                  </a:txBody>
                  <a:tcPr marL="93559" marR="93559" marT="46779" marB="4677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/>
                        <a:t>Dance </a:t>
                      </a:r>
                    </a:p>
                  </a:txBody>
                  <a:tcPr marL="93559" marR="93559" marT="46779" marB="4677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13166086"/>
                  </a:ext>
                </a:extLst>
              </a:tr>
              <a:tr h="352352">
                <a:tc>
                  <a:txBody>
                    <a:bodyPr/>
                    <a:lstStyle/>
                    <a:p>
                      <a:r>
                        <a:rPr lang="en-GB" sz="1400" b="1">
                          <a:solidFill>
                            <a:schemeClr val="bg1"/>
                          </a:solidFill>
                        </a:rPr>
                        <a:t>Games </a:t>
                      </a:r>
                    </a:p>
                  </a:txBody>
                  <a:tcPr marL="93559" marR="93559" marT="46779" marB="4677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Court</a:t>
                      </a:r>
                      <a:r>
                        <a:rPr lang="en-GB" sz="1400" b="1" baseline="0"/>
                        <a:t> based games </a:t>
                      </a:r>
                      <a:endParaRPr lang="en-GB" sz="1400" b="1"/>
                    </a:p>
                  </a:txBody>
                  <a:tcPr marL="93559" marR="93559" marT="46779" marB="4677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2612377"/>
                  </a:ext>
                </a:extLst>
              </a:tr>
              <a:tr h="574907">
                <a:tc>
                  <a:txBody>
                    <a:bodyPr/>
                    <a:lstStyle/>
                    <a:p>
                      <a:r>
                        <a:rPr lang="en-GB" sz="1400" b="1">
                          <a:solidFill>
                            <a:schemeClr val="bg1"/>
                          </a:solidFill>
                        </a:rPr>
                        <a:t>Computing</a:t>
                      </a:r>
                    </a:p>
                  </a:txBody>
                  <a:tcPr marL="93559" marR="93559" marT="46779" marB="4677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/>
                        <a:t>E-safety</a:t>
                      </a:r>
                    </a:p>
                  </a:txBody>
                  <a:tcPr marL="93559" marR="93559" marT="46779" marB="4677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Work with variables </a:t>
                      </a:r>
                    </a:p>
                  </a:txBody>
                  <a:tcPr marL="93559" marR="93559" marT="46779" marB="4677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/>
                        <a:t>Explain how simple algorithms work </a:t>
                      </a:r>
                    </a:p>
                  </a:txBody>
                  <a:tcPr marL="93559" marR="93559" marT="46779" marB="4677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400" b="1"/>
                        <a:t>Understand computer networks including</a:t>
                      </a:r>
                      <a:r>
                        <a:rPr lang="en-GB" sz="1400" b="1" baseline="0"/>
                        <a:t> the internet</a:t>
                      </a:r>
                      <a:endParaRPr lang="en-GB" sz="1400" b="1"/>
                    </a:p>
                  </a:txBody>
                  <a:tcPr marL="93559" marR="93559" marT="46779" marB="4677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8061502"/>
                  </a:ext>
                </a:extLst>
              </a:tr>
              <a:tr h="352352">
                <a:tc>
                  <a:txBody>
                    <a:bodyPr/>
                    <a:lstStyle/>
                    <a:p>
                      <a:r>
                        <a:rPr lang="en-GB" sz="1400" b="1">
                          <a:solidFill>
                            <a:schemeClr val="bg1"/>
                          </a:solidFill>
                        </a:rPr>
                        <a:t>Humanities</a:t>
                      </a:r>
                    </a:p>
                  </a:txBody>
                  <a:tcPr marL="93559" marR="93559" marT="46779" marB="4677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Rivers and Mountains/Victorians </a:t>
                      </a:r>
                    </a:p>
                  </a:txBody>
                  <a:tcPr marL="93559" marR="93559" marT="46779" marB="4677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3819610"/>
                  </a:ext>
                </a:extLst>
              </a:tr>
              <a:tr h="352352">
                <a:tc>
                  <a:txBody>
                    <a:bodyPr/>
                    <a:lstStyle/>
                    <a:p>
                      <a:r>
                        <a:rPr lang="en-GB" sz="1400" b="1">
                          <a:solidFill>
                            <a:schemeClr val="bg1"/>
                          </a:solidFill>
                        </a:rPr>
                        <a:t>Art </a:t>
                      </a:r>
                    </a:p>
                  </a:txBody>
                  <a:tcPr marL="93559" marR="93559" marT="46779" marB="4677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Study and reflect on Mayan Art. </a:t>
                      </a:r>
                      <a:r>
                        <a:rPr lang="en-GB" sz="1400" b="1" baseline="0" dirty="0"/>
                        <a:t>Create a death mask.</a:t>
                      </a:r>
                      <a:endParaRPr lang="en-GB" sz="1400" b="1" dirty="0"/>
                    </a:p>
                  </a:txBody>
                  <a:tcPr marL="93559" marR="93559" marT="46779" marB="4677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5369167"/>
                  </a:ext>
                </a:extLst>
              </a:tr>
              <a:tr h="352352">
                <a:tc>
                  <a:txBody>
                    <a:bodyPr/>
                    <a:lstStyle/>
                    <a:p>
                      <a:r>
                        <a:rPr lang="en-GB" sz="1400" b="1">
                          <a:solidFill>
                            <a:schemeClr val="bg1"/>
                          </a:solidFill>
                        </a:rPr>
                        <a:t>PSHE</a:t>
                      </a:r>
                    </a:p>
                  </a:txBody>
                  <a:tcPr marL="93559" marR="93559" marT="46779" marB="4677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400" b="1" dirty="0"/>
                        <a:t>Relationships</a:t>
                      </a:r>
                    </a:p>
                  </a:txBody>
                  <a:tcPr marL="93559" marR="93559" marT="46779" marB="4677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400" b="1" dirty="0"/>
                        <a:t>New beginnings </a:t>
                      </a:r>
                    </a:p>
                  </a:txBody>
                  <a:tcPr marL="93559" marR="93559" marT="46779" marB="4677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4932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414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FDD12E-59AD-0840-ADF0-DD7935997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support your child – possible visits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950ADF9-105B-6F46-AEFA-B51C9465D302}"/>
              </a:ext>
            </a:extLst>
          </p:cNvPr>
          <p:cNvSpPr/>
          <p:nvPr/>
        </p:nvSpPr>
        <p:spPr>
          <a:xfrm>
            <a:off x="1154954" y="2865120"/>
            <a:ext cx="100166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  <a:tabLst>
                <a:tab pos="180340" algn="l"/>
              </a:tabLst>
            </a:pP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</a:rPr>
              <a:t>Go on a hike up a hill/mountain, using map skills to identify where they are on an OS map.</a:t>
            </a:r>
            <a:endParaRPr lang="en-GB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  <a:tabLst>
                <a:tab pos="180340" algn="l"/>
              </a:tabLst>
            </a:pP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</a:rPr>
              <a:t>Visit a local river.</a:t>
            </a:r>
            <a:endParaRPr lang="en-GB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  <a:tabLst>
                <a:tab pos="180340" algn="l"/>
              </a:tabLst>
            </a:pP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</a:rPr>
              <a:t>Looking at atlases and maps to identify physical features such as contours, how rivers link to oceans, locating the equator and the hemispheres.</a:t>
            </a:r>
            <a:endParaRPr lang="en-GB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  <a:tabLst>
                <a:tab pos="180340" algn="l"/>
              </a:tabLst>
            </a:pP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</a:rPr>
              <a:t>Look at a travel brochures and newspaper reports relating to our topic.</a:t>
            </a:r>
            <a:endParaRPr lang="en-GB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16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73C75B33-8B9C-4C30-B69D-6F21F9FFF7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510C9632-BB6F-48EE-AB65-501878BA5D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F63B1F66-4ACE-4A01-8ADF-F175A9C358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CF8448ED-9332-4A9B-8CAB-B1985E596E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E7733D14-EF47-47BB-93CA-C498A30E0D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Freeform 5">
              <a:extLst>
                <a:ext uri="{FF2B5EF4-FFF2-40B4-BE49-F238E27FC236}">
                  <a16:creationId xmlns="" xmlns:a16="http://schemas.microsoft.com/office/drawing/2014/main" id="{ED3A2261-1C75-40FF-8CD6-18C5900C1C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46" name="Freeform 5">
              <a:extLst>
                <a:ext uri="{FF2B5EF4-FFF2-40B4-BE49-F238E27FC236}">
                  <a16:creationId xmlns="" xmlns:a16="http://schemas.microsoft.com/office/drawing/2014/main" id="{7C8D7967-7E76-49C0-8910-644CD2B545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47" name="Freeform 5">
              <a:extLst>
                <a:ext uri="{FF2B5EF4-FFF2-40B4-BE49-F238E27FC236}">
                  <a16:creationId xmlns="" xmlns:a16="http://schemas.microsoft.com/office/drawing/2014/main" id="{C89ED458-2326-40DC-9C7B-1A717B6551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3732D3-587B-D247-8924-1780DA487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Home Learning Policy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B17A721-EE33-804C-87EF-061C09E58F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34" r="3616" b="1"/>
          <a:stretch/>
        </p:blipFill>
        <p:spPr>
          <a:xfrm>
            <a:off x="6122903" y="1818279"/>
            <a:ext cx="4823357" cy="3962277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6F9D1DE6-E368-4F07-85F9-D5B767477D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5" name="Content Placeholder 2">
            <a:extLst>
              <a:ext uri="{FF2B5EF4-FFF2-40B4-BE49-F238E27FC236}">
                <a16:creationId xmlns="" xmlns:a16="http://schemas.microsoft.com/office/drawing/2014/main" id="{25D40379-0BA1-4832-8DEE-8339C4C808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4520612"/>
              </p:ext>
            </p:extLst>
          </p:nvPr>
        </p:nvGraphicFramePr>
        <p:xfrm>
          <a:off x="1154955" y="2120900"/>
          <a:ext cx="3133726" cy="389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94307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5D4A15D-C852-47D7-A7E3-7F8FEE9FCA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C06AA6A2-9E5B-46E6-82B0-8FC1CA7231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11E7C01A-5F5B-4E17-B91B-26FA9ADB54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71DA43BF-6FE1-458D-A112-1687677B00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FAA5FF03-83FF-43B9-B66B-5FD05A9589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BC4D7AA7-0424-4C72-AE55-4B413DD471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BC2D80F1-5DC4-4396-B0E1-C774E82EC7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="" xmlns:a16="http://schemas.microsoft.com/office/drawing/2014/main" id="{48171057-920A-4188-A18E-97D710A359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="" xmlns:a16="http://schemas.microsoft.com/office/drawing/2014/main" id="{1C871B74-1D69-47F0-A28D-8F34547796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="" xmlns:a16="http://schemas.microsoft.com/office/drawing/2014/main" id="{63001BDC-368C-49CC-9F3F-EAF38A0A49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6288FC2F-B192-42B2-90BE-517E1039BE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08BCF048-8940-4354-B9EC-5AD74E283C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D024C14A-78BD-44B0-82BE-6A0D0A2706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809F3D29-EDB1-4F1C-A0E0-36F28CE171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5282F4AB-C7B8-4A86-9927-AA106AA27B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60B26874-5AFA-4D1E-94A9-53AF9790D7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="" xmlns:a16="http://schemas.microsoft.com/office/drawing/2014/main" id="{A1DA6C95-40F8-4305-89F6-17F6167C0B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9" name="Freeform 5">
              <a:extLst>
                <a:ext uri="{FF2B5EF4-FFF2-40B4-BE49-F238E27FC236}">
                  <a16:creationId xmlns="" xmlns:a16="http://schemas.microsoft.com/office/drawing/2014/main" id="{A2FA2D29-AEEE-4FFA-B233-94FBE84C9B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0" name="Freeform 5">
              <a:extLst>
                <a:ext uri="{FF2B5EF4-FFF2-40B4-BE49-F238E27FC236}">
                  <a16:creationId xmlns="" xmlns:a16="http://schemas.microsoft.com/office/drawing/2014/main" id="{6DA5143E-FA8E-4EC1-99F7-35AE5AD4E3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8E7258-D52E-EE43-88AF-93F8AFE7A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Key Diary Dates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CC28BCC9-4093-4FD5-83EB-7EC297F513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extBox 2">
            <a:extLst>
              <a:ext uri="{FF2B5EF4-FFF2-40B4-BE49-F238E27FC236}">
                <a16:creationId xmlns="" xmlns:a16="http://schemas.microsoft.com/office/drawing/2014/main" id="{3818D690-EFA4-4C77-8746-BDE03B8DB4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1036899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45739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E5D4A15D-C852-47D7-A7E3-7F8FEE9FCA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C06AA6A2-9E5B-46E6-82B0-8FC1CA7231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11E7C01A-5F5B-4E17-B91B-26FA9ADB54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71DA43BF-6FE1-458D-A112-1687677B00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FAA5FF03-83FF-43B9-B66B-5FD05A9589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BC4D7AA7-0424-4C72-AE55-4B413DD471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BC2D80F1-5DC4-4396-B0E1-C774E82EC7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>
              <a:extLst>
                <a:ext uri="{FF2B5EF4-FFF2-40B4-BE49-F238E27FC236}">
                  <a16:creationId xmlns="" xmlns:a16="http://schemas.microsoft.com/office/drawing/2014/main" id="{48171057-920A-4188-A18E-97D710A359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1" name="Freeform 5">
              <a:extLst>
                <a:ext uri="{FF2B5EF4-FFF2-40B4-BE49-F238E27FC236}">
                  <a16:creationId xmlns="" xmlns:a16="http://schemas.microsoft.com/office/drawing/2014/main" id="{1C871B74-1D69-47F0-A28D-8F34547796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>
              <a:extLst>
                <a:ext uri="{FF2B5EF4-FFF2-40B4-BE49-F238E27FC236}">
                  <a16:creationId xmlns="" xmlns:a16="http://schemas.microsoft.com/office/drawing/2014/main" id="{63001BDC-368C-49CC-9F3F-EAF38A0A49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6288FC2F-B192-42B2-90BE-517E1039BE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08BCF048-8940-4354-B9EC-5AD74E283C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D024C14A-78BD-44B0-82BE-6A0D0A2706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809F3D29-EDB1-4F1C-A0E0-36F28CE171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5282F4AB-C7B8-4A86-9927-AA106AA27B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60B26874-5AFA-4D1E-94A9-53AF9790D7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5">
              <a:extLst>
                <a:ext uri="{FF2B5EF4-FFF2-40B4-BE49-F238E27FC236}">
                  <a16:creationId xmlns="" xmlns:a16="http://schemas.microsoft.com/office/drawing/2014/main" id="{A1DA6C95-40F8-4305-89F6-17F6167C0B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2" name="Freeform 5">
              <a:extLst>
                <a:ext uri="{FF2B5EF4-FFF2-40B4-BE49-F238E27FC236}">
                  <a16:creationId xmlns="" xmlns:a16="http://schemas.microsoft.com/office/drawing/2014/main" id="{A2FA2D29-AEEE-4FFA-B233-94FBE84C9B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3" name="Freeform 5">
              <a:extLst>
                <a:ext uri="{FF2B5EF4-FFF2-40B4-BE49-F238E27FC236}">
                  <a16:creationId xmlns="" xmlns:a16="http://schemas.microsoft.com/office/drawing/2014/main" id="{6DA5143E-FA8E-4EC1-99F7-35AE5AD4E3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911CF3-FC90-AB42-AA42-F75494836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EBEBEB"/>
                </a:solidFill>
              </a:rPr>
              <a:t>Trips for Autumn Term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CC28BCC9-4093-4FD5-83EB-7EC297F513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8" name="TextBox 5">
            <a:extLst>
              <a:ext uri="{FF2B5EF4-FFF2-40B4-BE49-F238E27FC236}">
                <a16:creationId xmlns="" xmlns:a16="http://schemas.microsoft.com/office/drawing/2014/main" id="{6BCD6F6D-FAB6-49CB-8F38-5F80C3F16D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1816574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5740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50">
            <a:extLst>
              <a:ext uri="{FF2B5EF4-FFF2-40B4-BE49-F238E27FC236}">
                <a16:creationId xmlns="" xmlns:a16="http://schemas.microsoft.com/office/drawing/2014/main" id="{FAEF28A3-012D-4640-B8B8-1EF6EAF723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2" name="Rectangle 51">
              <a:extLst>
                <a:ext uri="{FF2B5EF4-FFF2-40B4-BE49-F238E27FC236}">
                  <a16:creationId xmlns="" xmlns:a16="http://schemas.microsoft.com/office/drawing/2014/main" id="{F3B2F1C2-14D3-4A53-B329-323795BCFD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Oval 52">
              <a:extLst>
                <a:ext uri="{FF2B5EF4-FFF2-40B4-BE49-F238E27FC236}">
                  <a16:creationId xmlns="" xmlns:a16="http://schemas.microsoft.com/office/drawing/2014/main" id="{194E879E-1515-4211-8F1B-B68A92B2C2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Oval 53">
              <a:extLst>
                <a:ext uri="{FF2B5EF4-FFF2-40B4-BE49-F238E27FC236}">
                  <a16:creationId xmlns="" xmlns:a16="http://schemas.microsoft.com/office/drawing/2014/main" id="{F7137E7D-1F4E-498A-97D1-0E1FE6FC6F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Oval 54">
              <a:extLst>
                <a:ext uri="{FF2B5EF4-FFF2-40B4-BE49-F238E27FC236}">
                  <a16:creationId xmlns="" xmlns:a16="http://schemas.microsoft.com/office/drawing/2014/main" id="{91375183-B6E5-43E0-B28F-39EC908385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Oval 55">
              <a:extLst>
                <a:ext uri="{FF2B5EF4-FFF2-40B4-BE49-F238E27FC236}">
                  <a16:creationId xmlns="" xmlns:a16="http://schemas.microsoft.com/office/drawing/2014/main" id="{267F36BD-A8AF-4304-A662-1007CC1748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15D9095F-2809-4A90-A032-250AC21C35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Freeform 5">
              <a:extLst>
                <a:ext uri="{FF2B5EF4-FFF2-40B4-BE49-F238E27FC236}">
                  <a16:creationId xmlns="" xmlns:a16="http://schemas.microsoft.com/office/drawing/2014/main" id="{9027D7BF-C282-4477-A406-245C3F2652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59" name="Freeform 5">
              <a:extLst>
                <a:ext uri="{FF2B5EF4-FFF2-40B4-BE49-F238E27FC236}">
                  <a16:creationId xmlns="" xmlns:a16="http://schemas.microsoft.com/office/drawing/2014/main" id="{AC3C43D8-426E-472E-A8E8-C41BF7A876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60" name="Freeform 5">
              <a:extLst>
                <a:ext uri="{FF2B5EF4-FFF2-40B4-BE49-F238E27FC236}">
                  <a16:creationId xmlns="" xmlns:a16="http://schemas.microsoft.com/office/drawing/2014/main" id="{52DCAE0E-B8DE-4C42-A48F-FA0C8345AC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6" name="Rectangle 61">
            <a:extLst>
              <a:ext uri="{FF2B5EF4-FFF2-40B4-BE49-F238E27FC236}">
                <a16:creationId xmlns="" xmlns:a16="http://schemas.microsoft.com/office/drawing/2014/main" id="{59647F54-801D-44AB-8284-EDDFF77631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896738B-1640-9447-A689-9B10FD8355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/>
          </a:blip>
          <a:srcRect l="1074" r="3991" b="1"/>
          <a:stretch/>
        </p:blipFill>
        <p:spPr>
          <a:xfrm>
            <a:off x="474132" y="462116"/>
            <a:ext cx="11243735" cy="5921751"/>
          </a:xfrm>
          <a:prstGeom prst="rect">
            <a:avLst/>
          </a:prstGeom>
        </p:spPr>
      </p:pic>
      <p:sp>
        <p:nvSpPr>
          <p:cNvPr id="77" name="Rectangle 63">
            <a:extLst>
              <a:ext uri="{FF2B5EF4-FFF2-40B4-BE49-F238E27FC236}">
                <a16:creationId xmlns="" xmlns:a16="http://schemas.microsoft.com/office/drawing/2014/main" id="{CC79B2C4-EF9C-492F-BC64-5300A7A2F2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0599BEDA-CEC9-4E6C-B05D-1353D0F165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1143000" y="1295400"/>
            <a:ext cx="9982200" cy="4267200"/>
          </a:xfrm>
          <a:prstGeom prst="rect">
            <a:avLst/>
          </a:prstGeom>
          <a:solidFill>
            <a:srgbClr val="000001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1DB2CB-832B-C543-AA0F-7E4149007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447801"/>
            <a:ext cx="8620967" cy="8551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Residential June 2019</a:t>
            </a:r>
          </a:p>
        </p:txBody>
      </p:sp>
      <p:graphicFrame>
        <p:nvGraphicFramePr>
          <p:cNvPr id="19" name="TextBox 2">
            <a:extLst>
              <a:ext uri="{FF2B5EF4-FFF2-40B4-BE49-F238E27FC236}">
                <a16:creationId xmlns="" xmlns:a16="http://schemas.microsoft.com/office/drawing/2014/main" id="{832657E0-A5CB-4E6C-8F1E-061D2E84E5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3018157"/>
              </p:ext>
            </p:extLst>
          </p:nvPr>
        </p:nvGraphicFramePr>
        <p:xfrm>
          <a:off x="1727200" y="2446868"/>
          <a:ext cx="8254999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885944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{24BA1EC4-A841-B146-84BD-10138E174D15}tf10001076</Template>
  <TotalTime>210</TotalTime>
  <Words>332</Words>
  <Application>Microsoft Office PowerPoint</Application>
  <PresentationFormat>Custom</PresentationFormat>
  <Paragraphs>76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Ion Boardroom</vt:lpstr>
      <vt:lpstr>Great Oaks</vt:lpstr>
      <vt:lpstr>Autumn Overview</vt:lpstr>
      <vt:lpstr>PowerPoint Presentation</vt:lpstr>
      <vt:lpstr>To support your child – possible visits</vt:lpstr>
      <vt:lpstr>Home Learning Policy</vt:lpstr>
      <vt:lpstr>Key Diary Dates</vt:lpstr>
      <vt:lpstr>Trips for Autumn Term</vt:lpstr>
      <vt:lpstr>Residential June 2019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Oaks</dc:title>
  <dc:creator>Kerry Morris</dc:creator>
  <cp:lastModifiedBy>Knunney</cp:lastModifiedBy>
  <cp:revision>19</cp:revision>
  <dcterms:created xsi:type="dcterms:W3CDTF">2018-09-13T17:14:44Z</dcterms:created>
  <dcterms:modified xsi:type="dcterms:W3CDTF">2018-09-24T09:03:44Z</dcterms:modified>
</cp:coreProperties>
</file>