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8" r:id="rId2"/>
    <p:sldId id="282" r:id="rId3"/>
    <p:sldId id="280" r:id="rId4"/>
    <p:sldId id="276" r:id="rId5"/>
    <p:sldId id="277" r:id="rId6"/>
    <p:sldId id="278" r:id="rId7"/>
    <p:sldId id="267" r:id="rId8"/>
  </p:sldIdLst>
  <p:sldSz cx="9144000" cy="6858000" type="screen4x3"/>
  <p:notesSz cx="6858000" cy="9144000"/>
  <p:embeddedFontLst>
    <p:embeddedFont>
      <p:font typeface="Sassoon Infant Rg" charset="0"/>
      <p:regular r:id="rId11"/>
      <p:bold r:id="rId12"/>
    </p:embeddedFont>
    <p:embeddedFont>
      <p:font typeface="Roboto" charset="0"/>
      <p:regular r:id="rId13"/>
      <p:bold r:id="rId14"/>
      <p:italic r:id="rId15"/>
      <p:boldItalic r:id="rId16"/>
    </p:embeddedFon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Twinkl" charset="0"/>
      <p:regular r:id="rId21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DDFC"/>
    <a:srgbClr val="18A0DB"/>
    <a:srgbClr val="DE1E5A"/>
    <a:srgbClr val="BC0105"/>
    <a:srgbClr val="4DB1E3"/>
    <a:srgbClr val="80C1EB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>
        <p:scale>
          <a:sx n="83" d="100"/>
          <a:sy n="83" d="100"/>
        </p:scale>
        <p:origin x="-978" y="-18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6"/>
          <p:cNvSpPr txBox="1">
            <a:spLocks/>
          </p:cNvSpPr>
          <p:nvPr/>
        </p:nvSpPr>
        <p:spPr>
          <a:xfrm>
            <a:off x="851337" y="5648462"/>
            <a:ext cx="7825937" cy="749975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dirty="0">
                <a:latin typeface="+mn-lt"/>
              </a:rPr>
              <a:t>Zebra          Leopard          Elephant               Tiger                 Giraffe</a:t>
            </a:r>
          </a:p>
          <a:p>
            <a:pPr algn="ctr">
              <a:lnSpc>
                <a:spcPct val="100000"/>
              </a:lnSpc>
            </a:pPr>
            <a:endParaRPr lang="en-GB" sz="1700" b="1" dirty="0">
              <a:latin typeface="Roboto" panose="02000000000000000000" pitchFamily="2" charset="0"/>
            </a:endParaRPr>
          </a:p>
        </p:txBody>
      </p:sp>
      <p:sp>
        <p:nvSpPr>
          <p:cNvPr id="13" name="Content Placeholder 6"/>
          <p:cNvSpPr txBox="1">
            <a:spLocks/>
          </p:cNvSpPr>
          <p:nvPr/>
        </p:nvSpPr>
        <p:spPr>
          <a:xfrm>
            <a:off x="725720" y="1696725"/>
            <a:ext cx="7632700" cy="749975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sz="2000" dirty="0">
                <a:latin typeface="+mn-lt"/>
              </a:rPr>
              <a:t>Some animals have pattern in their fur.</a:t>
            </a:r>
          </a:p>
          <a:p>
            <a:pPr algn="ctr">
              <a:lnSpc>
                <a:spcPct val="100000"/>
              </a:lnSpc>
            </a:pPr>
            <a:endParaRPr lang="en-GB" sz="1700" b="1" dirty="0">
              <a:latin typeface="Roboto" panose="02000000000000000000" pitchFamily="2" charset="0"/>
            </a:endParaRPr>
          </a:p>
        </p:txBody>
      </p:sp>
      <p:sp>
        <p:nvSpPr>
          <p:cNvPr id="14" name="Title 1"/>
          <p:cNvSpPr txBox="1">
            <a:spLocks noGrp="1"/>
          </p:cNvSpPr>
          <p:nvPr>
            <p:ph type="title"/>
          </p:nvPr>
        </p:nvSpPr>
        <p:spPr>
          <a:xfrm>
            <a:off x="457200" y="773113"/>
            <a:ext cx="8220075" cy="71755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We can see pattern all around us.</a:t>
            </a:r>
          </a:p>
        </p:txBody>
      </p:sp>
      <p:sp>
        <p:nvSpPr>
          <p:cNvPr id="15" name="Content Placeholder 6"/>
          <p:cNvSpPr txBox="1">
            <a:spLocks/>
          </p:cNvSpPr>
          <p:nvPr/>
        </p:nvSpPr>
        <p:spPr>
          <a:xfrm>
            <a:off x="784443" y="2231091"/>
            <a:ext cx="7632700" cy="749975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sz="2000" dirty="0">
                <a:latin typeface="+mn-lt"/>
              </a:rPr>
              <a:t>Can you guess which animal these patterns belong to?</a:t>
            </a:r>
          </a:p>
          <a:p>
            <a:pPr algn="ctr">
              <a:lnSpc>
                <a:spcPct val="100000"/>
              </a:lnSpc>
            </a:pPr>
            <a:endParaRPr lang="en-GB" sz="1700" b="1" dirty="0">
              <a:latin typeface="Roboto" panose="02000000000000000000" pitchFamily="2" charset="0"/>
            </a:endParaRPr>
          </a:p>
        </p:txBody>
      </p:sp>
      <p:sp>
        <p:nvSpPr>
          <p:cNvPr id="16" name="Content Placeholder 6"/>
          <p:cNvSpPr txBox="1">
            <a:spLocks/>
          </p:cNvSpPr>
          <p:nvPr/>
        </p:nvSpPr>
        <p:spPr>
          <a:xfrm>
            <a:off x="750887" y="2736960"/>
            <a:ext cx="7632700" cy="749975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sz="2000" dirty="0">
                <a:latin typeface="+mn-lt"/>
              </a:rPr>
              <a:t>Click the pattern to reveal the animal!</a:t>
            </a:r>
          </a:p>
          <a:p>
            <a:pPr algn="ctr">
              <a:lnSpc>
                <a:spcPct val="100000"/>
              </a:lnSpc>
            </a:pPr>
            <a:endParaRPr lang="en-GB" sz="1700" b="1" dirty="0">
              <a:latin typeface="Roboto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86" y="4135772"/>
            <a:ext cx="1085049" cy="15100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60" y="4383251"/>
            <a:ext cx="1388941" cy="12205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963" y="4383251"/>
            <a:ext cx="1319782" cy="10528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955" y="4853178"/>
            <a:ext cx="1367523" cy="6807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310" y="3764320"/>
            <a:ext cx="1120087" cy="1852469"/>
          </a:xfrm>
          <a:prstGeom prst="rect">
            <a:avLst/>
          </a:prstGeom>
        </p:spPr>
      </p:pic>
      <p:pic>
        <p:nvPicPr>
          <p:cNvPr id="11" name="tiger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355" y="3752023"/>
            <a:ext cx="1446212" cy="2236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iraffe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816" y="3767036"/>
            <a:ext cx="1501775" cy="2240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leopard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280" y="3784043"/>
            <a:ext cx="1482725" cy="222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elephant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530" y="3771073"/>
            <a:ext cx="1506537" cy="2236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Zebra"/>
          <p:cNvGrpSpPr/>
          <p:nvPr/>
        </p:nvGrpSpPr>
        <p:grpSpPr>
          <a:xfrm>
            <a:off x="543814" y="3784043"/>
            <a:ext cx="1553000" cy="2319647"/>
            <a:chOff x="543814" y="3784043"/>
            <a:chExt cx="1553000" cy="2319647"/>
          </a:xfrm>
        </p:grpSpPr>
        <p:sp>
          <p:nvSpPr>
            <p:cNvPr id="7" name="Rectangle 6"/>
            <p:cNvSpPr/>
            <p:nvPr/>
          </p:nvSpPr>
          <p:spPr>
            <a:xfrm>
              <a:off x="543814" y="3784043"/>
              <a:ext cx="1553000" cy="23196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7" name="zebra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073" y="3814165"/>
              <a:ext cx="1506537" cy="2252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1778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6"/>
          <p:cNvSpPr txBox="1">
            <a:spLocks/>
          </p:cNvSpPr>
          <p:nvPr/>
        </p:nvSpPr>
        <p:spPr>
          <a:xfrm>
            <a:off x="725720" y="1738670"/>
            <a:ext cx="7632700" cy="749975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sz="2000" dirty="0">
                <a:latin typeface="+mn-lt"/>
              </a:rPr>
              <a:t>On our clothes.</a:t>
            </a:r>
          </a:p>
          <a:p>
            <a:pPr algn="ctr">
              <a:lnSpc>
                <a:spcPct val="100000"/>
              </a:lnSpc>
            </a:pPr>
            <a:endParaRPr lang="en-GB" sz="1700" b="1" dirty="0">
              <a:latin typeface="Roboto" panose="02000000000000000000" pitchFamily="2" charset="0"/>
            </a:endParaRPr>
          </a:p>
        </p:txBody>
      </p:sp>
      <p:sp>
        <p:nvSpPr>
          <p:cNvPr id="14" name="Title 1"/>
          <p:cNvSpPr txBox="1">
            <a:spLocks noGrp="1"/>
          </p:cNvSpPr>
          <p:nvPr>
            <p:ph type="title"/>
          </p:nvPr>
        </p:nvSpPr>
        <p:spPr>
          <a:xfrm>
            <a:off x="457200" y="773113"/>
            <a:ext cx="8220075" cy="71755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There are also patterns…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423" y="2488645"/>
            <a:ext cx="2275166" cy="258399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8744">
            <a:off x="1172275" y="2205107"/>
            <a:ext cx="1453038" cy="10846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4470">
            <a:off x="1328544" y="3756194"/>
            <a:ext cx="1315631" cy="223465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358" y="5354355"/>
            <a:ext cx="1369584" cy="9365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8755">
            <a:off x="6367261" y="1788969"/>
            <a:ext cx="1361173" cy="197324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39379">
            <a:off x="5919276" y="3912035"/>
            <a:ext cx="1929177" cy="154215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0264">
            <a:off x="7138491" y="5162889"/>
            <a:ext cx="1352188" cy="95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2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256" y="2155254"/>
            <a:ext cx="2545627" cy="210294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217" y="4884488"/>
            <a:ext cx="4127384" cy="15603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54" y="3386586"/>
            <a:ext cx="4389185" cy="3103661"/>
          </a:xfrm>
          <a:prstGeom prst="rect">
            <a:avLst/>
          </a:prstGeom>
        </p:spPr>
      </p:pic>
      <p:sp>
        <p:nvSpPr>
          <p:cNvPr id="13" name="Content Placeholder 6"/>
          <p:cNvSpPr txBox="1">
            <a:spLocks/>
          </p:cNvSpPr>
          <p:nvPr/>
        </p:nvSpPr>
        <p:spPr>
          <a:xfrm>
            <a:off x="793630" y="1671834"/>
            <a:ext cx="7632700" cy="749975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sz="2000" dirty="0">
                <a:latin typeface="+mn-lt"/>
              </a:rPr>
              <a:t>In our homes.</a:t>
            </a:r>
          </a:p>
          <a:p>
            <a:pPr algn="ctr">
              <a:lnSpc>
                <a:spcPct val="100000"/>
              </a:lnSpc>
            </a:pPr>
            <a:endParaRPr lang="en-GB" sz="1700" b="1" dirty="0">
              <a:latin typeface="Roboto" panose="02000000000000000000" pitchFamily="2" charset="0"/>
            </a:endParaRPr>
          </a:p>
        </p:txBody>
      </p:sp>
      <p:sp>
        <p:nvSpPr>
          <p:cNvPr id="14" name="Title 1"/>
          <p:cNvSpPr txBox="1">
            <a:spLocks noGrp="1"/>
          </p:cNvSpPr>
          <p:nvPr>
            <p:ph type="title"/>
          </p:nvPr>
        </p:nvSpPr>
        <p:spPr>
          <a:xfrm>
            <a:off x="457200" y="773113"/>
            <a:ext cx="8220075" cy="71755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There are also patterns…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875" y="4312129"/>
            <a:ext cx="805342" cy="5723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133" y="3940435"/>
            <a:ext cx="1367507" cy="131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41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6"/>
          <p:cNvSpPr txBox="1">
            <a:spLocks/>
          </p:cNvSpPr>
          <p:nvPr/>
        </p:nvSpPr>
        <p:spPr>
          <a:xfrm>
            <a:off x="1885746" y="1858770"/>
            <a:ext cx="5356226" cy="749975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sz="2000" dirty="0" err="1">
                <a:latin typeface="+mn-lt"/>
              </a:rPr>
              <a:t>Rangoli</a:t>
            </a:r>
            <a:r>
              <a:rPr lang="en-GB" sz="2000" dirty="0">
                <a:latin typeface="+mn-lt"/>
              </a:rPr>
              <a:t> Patterns are special because they are </a:t>
            </a:r>
            <a:r>
              <a:rPr lang="en-GB" sz="2000" dirty="0">
                <a:solidFill>
                  <a:schemeClr val="accent2"/>
                </a:solidFill>
                <a:latin typeface="+mn-lt"/>
              </a:rPr>
              <a:t>symmetrical</a:t>
            </a:r>
            <a:r>
              <a:rPr lang="en-GB" sz="2000" dirty="0">
                <a:latin typeface="+mn-lt"/>
              </a:rPr>
              <a:t> patterns.</a:t>
            </a:r>
          </a:p>
          <a:p>
            <a:pPr algn="ctr">
              <a:lnSpc>
                <a:spcPct val="100000"/>
              </a:lnSpc>
            </a:pPr>
            <a:endParaRPr lang="en-GB" sz="2000" dirty="0">
              <a:latin typeface="+mn-lt"/>
            </a:endParaRPr>
          </a:p>
          <a:p>
            <a:pPr algn="ctr">
              <a:lnSpc>
                <a:spcPct val="100000"/>
              </a:lnSpc>
            </a:pPr>
            <a:endParaRPr lang="en-GB" sz="1700" b="1" dirty="0">
              <a:latin typeface="Roboto" panose="02000000000000000000" pitchFamily="2" charset="0"/>
            </a:endParaRPr>
          </a:p>
        </p:txBody>
      </p:sp>
      <p:sp>
        <p:nvSpPr>
          <p:cNvPr id="14" name="Title 1"/>
          <p:cNvSpPr txBox="1">
            <a:spLocks noGrp="1"/>
          </p:cNvSpPr>
          <p:nvPr>
            <p:ph type="title"/>
          </p:nvPr>
        </p:nvSpPr>
        <p:spPr>
          <a:xfrm>
            <a:off x="453821" y="797902"/>
            <a:ext cx="8220075" cy="71755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 err="1">
                <a:latin typeface="+mn-lt"/>
              </a:rPr>
              <a:t>Rangoli</a:t>
            </a:r>
            <a:r>
              <a:rPr lang="en-US" sz="3600" dirty="0">
                <a:latin typeface="+mn-lt"/>
              </a:rPr>
              <a:t> Patterns</a:t>
            </a:r>
          </a:p>
        </p:txBody>
      </p:sp>
      <p:sp>
        <p:nvSpPr>
          <p:cNvPr id="4" name="Content Placeholder 6"/>
          <p:cNvSpPr txBox="1">
            <a:spLocks/>
          </p:cNvSpPr>
          <p:nvPr/>
        </p:nvSpPr>
        <p:spPr>
          <a:xfrm>
            <a:off x="796386" y="5818217"/>
            <a:ext cx="7632700" cy="749975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sz="2000" dirty="0">
                <a:latin typeface="+mn-lt"/>
              </a:rPr>
              <a:t>If we draw a line down the middle of the pattern, it looks the same on both sides.</a:t>
            </a:r>
          </a:p>
          <a:p>
            <a:pPr algn="ctr">
              <a:lnSpc>
                <a:spcPct val="100000"/>
              </a:lnSpc>
            </a:pPr>
            <a:endParaRPr lang="en-GB" sz="1700" b="1" dirty="0">
              <a:latin typeface="Roboto" panose="02000000000000000000" pitchFamily="2" charset="0"/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206" y="3024150"/>
            <a:ext cx="1921880" cy="1921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638" y="2717637"/>
            <a:ext cx="2511764" cy="2514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54" y="2984197"/>
            <a:ext cx="1865985" cy="203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 flipH="1">
            <a:off x="4590520" y="2382923"/>
            <a:ext cx="1885" cy="3140814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665434" y="2425679"/>
            <a:ext cx="22684" cy="3098058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468146" y="2382923"/>
            <a:ext cx="1944" cy="3084401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856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6"/>
          <p:cNvSpPr txBox="1">
            <a:spLocks/>
          </p:cNvSpPr>
          <p:nvPr/>
        </p:nvSpPr>
        <p:spPr>
          <a:xfrm>
            <a:off x="725720" y="1646391"/>
            <a:ext cx="7632700" cy="749975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sz="2000" dirty="0">
                <a:latin typeface="+mn-lt"/>
              </a:rPr>
              <a:t>Click the squares with patterns inside.</a:t>
            </a:r>
          </a:p>
          <a:p>
            <a:pPr algn="ctr">
              <a:lnSpc>
                <a:spcPct val="100000"/>
              </a:lnSpc>
            </a:pPr>
            <a:endParaRPr lang="en-GB" sz="1700" b="1" dirty="0">
              <a:latin typeface="Roboto" panose="02000000000000000000" pitchFamily="2" charset="0"/>
            </a:endParaRPr>
          </a:p>
        </p:txBody>
      </p:sp>
      <p:sp>
        <p:nvSpPr>
          <p:cNvPr id="14" name="Title 1"/>
          <p:cNvSpPr txBox="1">
            <a:spLocks noGrp="1"/>
          </p:cNvSpPr>
          <p:nvPr>
            <p:ph type="title"/>
          </p:nvPr>
        </p:nvSpPr>
        <p:spPr>
          <a:xfrm>
            <a:off x="457200" y="773113"/>
            <a:ext cx="8220075" cy="71755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Which are patterns?</a:t>
            </a:r>
          </a:p>
        </p:txBody>
      </p:sp>
      <p:pic>
        <p:nvPicPr>
          <p:cNvPr id="10" name="dott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563" y="4251325"/>
            <a:ext cx="1627188" cy="1625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range square"/>
          <p:cNvSpPr/>
          <p:nvPr/>
        </p:nvSpPr>
        <p:spPr>
          <a:xfrm>
            <a:off x="4678800" y="4238625"/>
            <a:ext cx="1620000" cy="16383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sp>
        <p:nvSpPr>
          <p:cNvPr id="15" name="Green square"/>
          <p:cNvSpPr/>
          <p:nvPr/>
        </p:nvSpPr>
        <p:spPr>
          <a:xfrm>
            <a:off x="2793563" y="2266950"/>
            <a:ext cx="1620000" cy="16383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sp>
        <p:nvSpPr>
          <p:cNvPr id="16" name="Blue square"/>
          <p:cNvSpPr/>
          <p:nvPr/>
        </p:nvSpPr>
        <p:spPr>
          <a:xfrm>
            <a:off x="6572156" y="2267456"/>
            <a:ext cx="1620000" cy="16383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pic>
        <p:nvPicPr>
          <p:cNvPr id="3" name="Leopard squar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41"/>
          <a:stretch/>
        </p:blipFill>
        <p:spPr>
          <a:xfrm>
            <a:off x="962026" y="2252676"/>
            <a:ext cx="1606550" cy="165257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7" name="African pattern square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43"/>
          <a:stretch/>
        </p:blipFill>
        <p:spPr>
          <a:xfrm>
            <a:off x="920081" y="4247567"/>
            <a:ext cx="1648495" cy="162935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9" name="Rectangle 18"/>
          <p:cNvSpPr/>
          <p:nvPr/>
        </p:nvSpPr>
        <p:spPr>
          <a:xfrm>
            <a:off x="6572156" y="4238625"/>
            <a:ext cx="1620000" cy="1638300"/>
          </a:xfrm>
          <a:prstGeom prst="rect">
            <a:avLst/>
          </a:prstGeom>
          <a:solidFill>
            <a:srgbClr val="ACDDF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pic>
        <p:nvPicPr>
          <p:cNvPr id="18" name="Flower pattern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08" t="19389" r="14291" b="30508"/>
          <a:stretch/>
        </p:blipFill>
        <p:spPr>
          <a:xfrm>
            <a:off x="6580998" y="4247567"/>
            <a:ext cx="1611157" cy="1629358"/>
          </a:xfrm>
          <a:prstGeom prst="rect">
            <a:avLst/>
          </a:prstGeom>
        </p:spPr>
      </p:pic>
      <p:pic>
        <p:nvPicPr>
          <p:cNvPr id="20" name="Blue and white squares"/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71" t="20673" r="38197" b="19252"/>
          <a:stretch/>
        </p:blipFill>
        <p:spPr>
          <a:xfrm>
            <a:off x="4679494" y="2266324"/>
            <a:ext cx="1619306" cy="161930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658" y="2559637"/>
            <a:ext cx="1143439" cy="119073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658" y="4565721"/>
            <a:ext cx="1143439" cy="11907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104" y="4468760"/>
            <a:ext cx="1143439" cy="1190730"/>
          </a:xfrm>
          <a:prstGeom prst="rect">
            <a:avLst/>
          </a:prstGeom>
        </p:spPr>
      </p:pic>
      <p:pic>
        <p:nvPicPr>
          <p:cNvPr id="27" name="Tick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322" y="2517154"/>
            <a:ext cx="1143439" cy="119073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096" y="4449702"/>
            <a:ext cx="1143439" cy="11907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87566" y="2688019"/>
            <a:ext cx="1203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Try 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</a:rPr>
              <a:t>again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771833" y="2721352"/>
            <a:ext cx="1203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Try 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</a:rPr>
              <a:t>again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886811" y="4642276"/>
            <a:ext cx="1203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Try 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</a:rPr>
              <a:t>again</a:t>
            </a:r>
          </a:p>
        </p:txBody>
      </p:sp>
    </p:spTree>
    <p:extLst>
      <p:ext uri="{BB962C8B-B14F-4D97-AF65-F5344CB8AC3E}">
        <p14:creationId xmlns:p14="http://schemas.microsoft.com/office/powerpoint/2010/main" val="275622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4" grpId="0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215</TotalTime>
  <Words>106</Words>
  <Application>Microsoft Office PowerPoint</Application>
  <PresentationFormat>On-screen Show (4:3)</PresentationFormat>
  <Paragraphs>20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Sassoon Infant Rg</vt:lpstr>
      <vt:lpstr>Roboto</vt:lpstr>
      <vt:lpstr>Calibri</vt:lpstr>
      <vt:lpstr>Twinkl</vt:lpstr>
      <vt:lpstr>Office Theme</vt:lpstr>
      <vt:lpstr>PowerPoint Presentation</vt:lpstr>
      <vt:lpstr>We can see pattern all around us.</vt:lpstr>
      <vt:lpstr>There are also patterns…</vt:lpstr>
      <vt:lpstr>There are also patterns…</vt:lpstr>
      <vt:lpstr>Rangoli Patterns</vt:lpstr>
      <vt:lpstr>Which are patterns?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Maddie Cummins</dc:creator>
  <cp:lastModifiedBy>A satisfied Microsoft Office User</cp:lastModifiedBy>
  <cp:revision>21</cp:revision>
  <dcterms:created xsi:type="dcterms:W3CDTF">2020-03-10T04:34:38Z</dcterms:created>
  <dcterms:modified xsi:type="dcterms:W3CDTF">2020-04-21T11:01:15Z</dcterms:modified>
</cp:coreProperties>
</file>